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0"/>
  </p:notesMasterIdLst>
  <p:sldIdLst>
    <p:sldId id="256" r:id="rId5"/>
    <p:sldId id="258" r:id="rId6"/>
    <p:sldId id="281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AE1"/>
    <a:srgbClr val="D2E4E8"/>
    <a:srgbClr val="E2EDEF"/>
    <a:srgbClr val="F0F5F8"/>
    <a:srgbClr val="6EA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48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EFF4-8F52-48B3-BA5F-2AA65B93E777}" type="datetimeFigureOut">
              <a:rPr lang="da-DK" smtClean="0"/>
              <a:t>19-10-2021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0E53-EA60-42AD-ADD7-F22C784D93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38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70C5855-8B45-4A8E-A4BD-11A99051031E}"/>
              </a:ext>
            </a:extLst>
          </p:cNvPr>
          <p:cNvSpPr txBox="1"/>
          <p:nvPr userDrawn="1"/>
        </p:nvSpPr>
        <p:spPr>
          <a:xfrm>
            <a:off x="-800845" y="1287780"/>
            <a:ext cx="784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da-DK" sz="900" b="1" dirty="0"/>
              <a:t>To </a:t>
            </a:r>
            <a:r>
              <a:rPr lang="da-DK" sz="900" b="1" dirty="0" err="1"/>
              <a:t>change</a:t>
            </a:r>
            <a:r>
              <a:rPr lang="da-DK" sz="900" b="1" dirty="0"/>
              <a:t> </a:t>
            </a:r>
            <a:r>
              <a:rPr lang="da-DK" sz="900" b="1" dirty="0" err="1"/>
              <a:t>picture</a:t>
            </a:r>
            <a:r>
              <a:rPr lang="da-DK" sz="900" b="1" dirty="0"/>
              <a:t>: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da-DK" sz="900" dirty="0"/>
              <a:t>Send </a:t>
            </a:r>
            <a:r>
              <a:rPr lang="da-DK" sz="900" dirty="0" err="1"/>
              <a:t>overlay</a:t>
            </a:r>
            <a:r>
              <a:rPr lang="da-DK" sz="900" dirty="0"/>
              <a:t> to back, </a:t>
            </a:r>
            <a:r>
              <a:rPr lang="da-DK" sz="900" dirty="0" err="1"/>
              <a:t>delete</a:t>
            </a:r>
            <a:r>
              <a:rPr lang="da-DK" sz="900" dirty="0"/>
              <a:t> </a:t>
            </a:r>
            <a:r>
              <a:rPr lang="da-DK" sz="900" dirty="0" err="1"/>
              <a:t>current</a:t>
            </a:r>
            <a:r>
              <a:rPr lang="da-DK" sz="900" dirty="0"/>
              <a:t> </a:t>
            </a:r>
            <a:r>
              <a:rPr lang="da-DK" sz="900" dirty="0" err="1"/>
              <a:t>picture</a:t>
            </a:r>
            <a:r>
              <a:rPr lang="da-DK" sz="900" dirty="0"/>
              <a:t>, </a:t>
            </a:r>
            <a:r>
              <a:rPr lang="da-DK" sz="900" dirty="0" err="1"/>
              <a:t>insert</a:t>
            </a:r>
            <a:r>
              <a:rPr lang="da-DK" sz="900" dirty="0"/>
              <a:t> new, send </a:t>
            </a:r>
            <a:r>
              <a:rPr lang="da-DK" sz="900" dirty="0" err="1"/>
              <a:t>picture</a:t>
            </a:r>
            <a:r>
              <a:rPr lang="da-DK" sz="900" dirty="0"/>
              <a:t> to back.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B9CCD-3BD3-4D44-8758-BB7DEC3EE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825" y="0"/>
            <a:ext cx="533400" cy="4826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60E94C-BA5C-7543-8CF5-27934802D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83" y="1647462"/>
            <a:ext cx="4212000" cy="10800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91DE39-4BB9-024C-850F-93D3AB870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2727462"/>
            <a:ext cx="4211637" cy="1242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6D44EF2-7DEC-6745-A3C4-82F252CD89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72722"/>
            <a:ext cx="4211637" cy="273844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date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38396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A235A-E2C3-477F-84B9-9FE5670252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73525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477" y="306332"/>
            <a:ext cx="3699800" cy="550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1264" y="1869393"/>
            <a:ext cx="4101374" cy="2740618"/>
          </a:xfrm>
        </p:spPr>
        <p:txBody>
          <a:bodyPr numCol="1" spcCol="360000"/>
          <a:lstStyle>
            <a:lvl1pPr marL="144000" indent="-14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231EDF-53D1-4BAA-A9E6-577CDF78CC13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F0BCEE-59DA-4532-9EC9-3B99167939D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81266" y="1267739"/>
            <a:ext cx="4101374" cy="47398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F82F7A-F52E-4971-AF36-6113FCBD4BDA}"/>
              </a:ext>
            </a:extLst>
          </p:cNvPr>
          <p:cNvCxnSpPr>
            <a:cxnSpLocks/>
          </p:cNvCxnSpPr>
          <p:nvPr userDrawn="1"/>
        </p:nvCxnSpPr>
        <p:spPr>
          <a:xfrm>
            <a:off x="4670477" y="927023"/>
            <a:ext cx="4112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F26BF6B-DD87-4E62-91B7-E644135ED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7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t>‹#›</a:t>
            </a:fld>
            <a:endParaRPr lang="da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347539-A9EE-41C2-BA79-E9A893C0DA4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1363" y="1017191"/>
            <a:ext cx="8423861" cy="47398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D31120-F635-4BF2-A675-5274F6117432}"/>
              </a:ext>
            </a:extLst>
          </p:cNvPr>
          <p:cNvGrpSpPr/>
          <p:nvPr userDrawn="1"/>
        </p:nvGrpSpPr>
        <p:grpSpPr>
          <a:xfrm>
            <a:off x="-800100" y="1491175"/>
            <a:ext cx="800100" cy="1625425"/>
            <a:chOff x="-816085" y="1287780"/>
            <a:chExt cx="800100" cy="16254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9E42EF-F7FF-43CF-B942-8878BDF9BC4A}"/>
                </a:ext>
              </a:extLst>
            </p:cNvPr>
            <p:cNvSpPr txBox="1"/>
            <p:nvPr userDrawn="1"/>
          </p:nvSpPr>
          <p:spPr>
            <a:xfrm>
              <a:off x="-800845" y="1287780"/>
              <a:ext cx="7848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900" dirty="0" err="1"/>
                <a:t>Use</a:t>
              </a:r>
              <a:r>
                <a:rPr lang="da-DK" sz="900" dirty="0"/>
                <a:t> </a:t>
              </a:r>
              <a:r>
                <a:rPr lang="da-DK" sz="900" b="1" dirty="0"/>
                <a:t>”</a:t>
              </a:r>
              <a:r>
                <a:rPr lang="da-DK" sz="900" b="1" dirty="0" err="1"/>
                <a:t>Increase</a:t>
              </a:r>
              <a:r>
                <a:rPr lang="da-DK" sz="900" b="1" dirty="0"/>
                <a:t> list </a:t>
              </a:r>
              <a:r>
                <a:rPr lang="da-DK" sz="900" b="1" dirty="0" err="1"/>
                <a:t>level</a:t>
              </a:r>
              <a:r>
                <a:rPr lang="da-DK" sz="900" b="1" dirty="0"/>
                <a:t>” </a:t>
              </a:r>
              <a:r>
                <a:rPr lang="da-DK" sz="900" b="0" dirty="0"/>
                <a:t>in the </a:t>
              </a:r>
              <a:r>
                <a:rPr lang="da-DK" sz="900" b="0" dirty="0" err="1"/>
                <a:t>Paragraph</a:t>
              </a:r>
              <a:r>
                <a:rPr lang="da-DK" sz="900" b="0" dirty="0"/>
                <a:t> tab, to </a:t>
              </a:r>
              <a:r>
                <a:rPr lang="da-DK" sz="900" b="0" dirty="0" err="1"/>
                <a:t>use</a:t>
              </a:r>
              <a:r>
                <a:rPr lang="da-DK" sz="900" b="0" dirty="0"/>
                <a:t> </a:t>
              </a:r>
              <a:r>
                <a:rPr lang="da-DK" sz="900" b="0" dirty="0" err="1"/>
                <a:t>next</a:t>
              </a:r>
              <a:r>
                <a:rPr lang="da-DK" sz="900" b="0" dirty="0"/>
                <a:t> bullet </a:t>
              </a:r>
              <a:r>
                <a:rPr lang="da-DK" sz="900" b="0" dirty="0" err="1"/>
                <a:t>level</a:t>
              </a:r>
              <a:r>
                <a:rPr lang="da-DK" sz="900" b="0" dirty="0"/>
                <a:t>.</a:t>
              </a:r>
              <a:endParaRPr lang="da-DK" sz="9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E22ABC-0D42-4E1A-9B42-55EFF1F772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-816085" y="2488109"/>
              <a:ext cx="784860" cy="42509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AAC231-346F-4928-9DDC-E66711CB9615}"/>
                </a:ext>
              </a:extLst>
            </p:cNvPr>
            <p:cNvSpPr/>
            <p:nvPr userDrawn="1"/>
          </p:nvSpPr>
          <p:spPr>
            <a:xfrm>
              <a:off x="-506047" y="2488109"/>
              <a:ext cx="294799" cy="1638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26467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17F440-1BC3-4C7A-BEE5-2E44B3356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998"/>
          <a:stretch/>
        </p:blipFill>
        <p:spPr>
          <a:xfrm>
            <a:off x="358774" y="46121"/>
            <a:ext cx="351643" cy="636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A79A9-C310-4ADE-BE88-F73FEF487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42900"/>
            <a:ext cx="3763059" cy="63639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8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B50A6-8F3C-4C17-941D-9C7D3D05C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0FF27-5714-4D09-8E99-CDDA6F238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75" y="1143000"/>
            <a:ext cx="3762375" cy="33559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868A11-A405-4F2F-B1A9-517037046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23275" y="0"/>
            <a:ext cx="358775" cy="3204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9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D8CB5D9-9B2D-4385-B75E-946C25D463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7F440-1BC3-4C7A-BEE5-2E44B3356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998"/>
          <a:stretch/>
        </p:blipFill>
        <p:spPr>
          <a:xfrm>
            <a:off x="358774" y="46121"/>
            <a:ext cx="351643" cy="636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A79A9-C310-4ADE-BE88-F73FEF487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42900"/>
            <a:ext cx="3763059" cy="63639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8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B50A6-8F3C-4C17-941D-9C7D3D05C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0FF27-5714-4D09-8E99-CDDA6F238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75" y="1143000"/>
            <a:ext cx="3762375" cy="33559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5ED1C-3616-4077-841B-43BFAE5DA36F}"/>
              </a:ext>
            </a:extLst>
          </p:cNvPr>
          <p:cNvSpPr txBox="1"/>
          <p:nvPr userDrawn="1"/>
        </p:nvSpPr>
        <p:spPr>
          <a:xfrm>
            <a:off x="-800845" y="1287780"/>
            <a:ext cx="784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b="1" dirty="0"/>
              <a:t>To </a:t>
            </a:r>
            <a:r>
              <a:rPr lang="da-DK" sz="900" b="1" dirty="0" err="1"/>
              <a:t>change</a:t>
            </a:r>
            <a:r>
              <a:rPr lang="da-DK" sz="900" b="1" dirty="0"/>
              <a:t> </a:t>
            </a:r>
            <a:r>
              <a:rPr lang="da-DK" sz="900" b="1" dirty="0" err="1"/>
              <a:t>picture</a:t>
            </a:r>
            <a:r>
              <a:rPr lang="da-DK" sz="900" b="1" dirty="0"/>
              <a:t>: </a:t>
            </a:r>
          </a:p>
          <a:p>
            <a:pPr algn="r"/>
            <a:r>
              <a:rPr lang="da-DK" sz="900" dirty="0"/>
              <a:t>Send </a:t>
            </a:r>
            <a:r>
              <a:rPr lang="da-DK" sz="900" dirty="0" err="1"/>
              <a:t>overlay</a:t>
            </a:r>
            <a:r>
              <a:rPr lang="da-DK" sz="900" dirty="0"/>
              <a:t> to back, </a:t>
            </a:r>
            <a:r>
              <a:rPr lang="da-DK" sz="900" dirty="0" err="1"/>
              <a:t>delete</a:t>
            </a:r>
            <a:r>
              <a:rPr lang="da-DK" sz="900" dirty="0"/>
              <a:t> </a:t>
            </a:r>
            <a:r>
              <a:rPr lang="da-DK" sz="900" dirty="0" err="1"/>
              <a:t>current</a:t>
            </a:r>
            <a:r>
              <a:rPr lang="da-DK" sz="900" dirty="0"/>
              <a:t> </a:t>
            </a:r>
            <a:r>
              <a:rPr lang="da-DK" sz="900" dirty="0" err="1"/>
              <a:t>picture</a:t>
            </a:r>
            <a:r>
              <a:rPr lang="da-DK" sz="900" dirty="0"/>
              <a:t>, </a:t>
            </a:r>
            <a:r>
              <a:rPr lang="da-DK" sz="900" dirty="0" err="1"/>
              <a:t>insert</a:t>
            </a:r>
            <a:r>
              <a:rPr lang="da-DK" sz="900" dirty="0"/>
              <a:t> new, send </a:t>
            </a:r>
            <a:r>
              <a:rPr lang="da-DK" sz="900" dirty="0" err="1"/>
              <a:t>picture</a:t>
            </a:r>
            <a:r>
              <a:rPr lang="da-DK" sz="900" dirty="0"/>
              <a:t> to back.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F17E1B3-B98D-4A9A-A392-665AB75F7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23275" y="0"/>
            <a:ext cx="358775" cy="3204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72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75" y="1833541"/>
            <a:ext cx="415607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20" y="1833540"/>
            <a:ext cx="415607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BD793E5-4A96-438E-9616-3216196E3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F22261E-C353-4197-9BB1-F72CB46C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A062F40-7B89-4178-AADD-26EA1245542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8775" y="1161141"/>
            <a:ext cx="4139407" cy="4739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8E0BF8D-7545-4B36-98E0-3FC8EA5C40F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45820" y="1161141"/>
            <a:ext cx="4139407" cy="4739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80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CA-4C37-4953-9FF1-AFFDDE44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2D161-4086-4A32-A4DA-BC2BA74E2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E63527-BA11-425F-A275-23886F14AB1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72153" y="1269184"/>
            <a:ext cx="2645367" cy="473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5B9272-BDAC-4627-A82D-F11598C3F3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47961" y="1269931"/>
            <a:ext cx="2659063" cy="473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B7A491-A0A5-47D2-8D60-58FEB8983BE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10073" y="1269184"/>
            <a:ext cx="2659063" cy="473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FEAB18C-4508-4688-B66B-2CCBEDBDDA6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265" y="1819896"/>
            <a:ext cx="2659063" cy="28987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8B7F480-844C-4001-913C-4A089D58B66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10073" y="1819896"/>
            <a:ext cx="2659063" cy="28987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73B78A01-712C-4259-B746-D851B0AB838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8457" y="1819896"/>
            <a:ext cx="2659063" cy="28987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265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CA-4C37-4953-9FF1-AFFDDE44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2D161-4086-4A32-A4DA-BC2BA74E2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E63527-BA11-425F-A275-23886F14AB1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72153" y="1269184"/>
            <a:ext cx="2645367" cy="473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5B9272-BDAC-4627-A82D-F11598C3F3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34265" y="1269931"/>
            <a:ext cx="2659063" cy="473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B7A491-A0A5-47D2-8D60-58FEB8983BE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10073" y="1269184"/>
            <a:ext cx="2659063" cy="473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9F4871-30DF-474C-A58F-792BDFE05A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8775" y="1819275"/>
            <a:ext cx="2659063" cy="28987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A108C96-CEC0-48AD-BE58-8A11E34574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4423" y="1819275"/>
            <a:ext cx="2659063" cy="28987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93BFEAD-3EDF-4EE5-96CC-B998AD947D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10072" y="1819274"/>
            <a:ext cx="2659063" cy="28987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80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CA-4C37-4953-9FF1-AFFDDE44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2D161-4086-4A32-A4DA-BC2BA74E2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9EE6567-211A-4E89-A893-70EF63E1B9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1363" y="1120692"/>
            <a:ext cx="1943100" cy="3600450"/>
          </a:xfrm>
          <a:solidFill>
            <a:srgbClr val="F0F5F8"/>
          </a:solidFill>
        </p:spPr>
        <p:txBody>
          <a:bodyPr lIns="180000" tIns="180000" rIns="180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1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spcBef>
                <a:spcPts val="1200"/>
              </a:spcBef>
              <a:buNone/>
              <a:defRPr sz="700"/>
            </a:lvl3pPr>
            <a:lvl4pPr marL="0" indent="0">
              <a:spcBef>
                <a:spcPts val="1200"/>
              </a:spcBef>
              <a:buNone/>
              <a:defRPr sz="700"/>
            </a:lvl4pPr>
            <a:lvl5pPr marL="0" indent="0">
              <a:spcBef>
                <a:spcPts val="1200"/>
              </a:spcBef>
              <a:buNone/>
              <a:defRPr sz="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65FFE9A9-9FCA-4C68-991D-C898F56644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20754" y="1120692"/>
            <a:ext cx="1943100" cy="3600450"/>
          </a:xfrm>
          <a:solidFill>
            <a:srgbClr val="E2EDEF"/>
          </a:solidFill>
        </p:spPr>
        <p:txBody>
          <a:bodyPr lIns="180000" tIns="180000" rIns="180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1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spcBef>
                <a:spcPts val="1200"/>
              </a:spcBef>
              <a:buNone/>
              <a:defRPr sz="700"/>
            </a:lvl3pPr>
            <a:lvl4pPr marL="0" indent="0">
              <a:spcBef>
                <a:spcPts val="1200"/>
              </a:spcBef>
              <a:buNone/>
              <a:defRPr sz="700"/>
            </a:lvl4pPr>
            <a:lvl5pPr marL="0" indent="0">
              <a:spcBef>
                <a:spcPts val="1200"/>
              </a:spcBef>
              <a:buNone/>
              <a:defRPr sz="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4C2DEA36-4C9B-4A1C-8B4D-19DC692CE4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0145" y="1120692"/>
            <a:ext cx="1943100" cy="3600450"/>
          </a:xfrm>
          <a:solidFill>
            <a:srgbClr val="D2E4E8"/>
          </a:solidFill>
        </p:spPr>
        <p:txBody>
          <a:bodyPr lIns="180000" tIns="180000" rIns="180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1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spcBef>
                <a:spcPts val="1200"/>
              </a:spcBef>
              <a:buNone/>
              <a:defRPr sz="700"/>
            </a:lvl3pPr>
            <a:lvl4pPr marL="0" indent="0">
              <a:spcBef>
                <a:spcPts val="1200"/>
              </a:spcBef>
              <a:buNone/>
              <a:defRPr sz="700"/>
            </a:lvl4pPr>
            <a:lvl5pPr marL="0" indent="0">
              <a:spcBef>
                <a:spcPts val="1200"/>
              </a:spcBef>
              <a:buNone/>
              <a:defRPr sz="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E75F354F-112D-4467-BB91-43F739C69C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9537" y="1120692"/>
            <a:ext cx="1943100" cy="3600450"/>
          </a:xfrm>
          <a:solidFill>
            <a:srgbClr val="C6DAE1"/>
          </a:solidFill>
        </p:spPr>
        <p:txBody>
          <a:bodyPr lIns="180000" tIns="180000" rIns="180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1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spcBef>
                <a:spcPts val="1200"/>
              </a:spcBef>
              <a:buNone/>
              <a:defRPr sz="700"/>
            </a:lvl3pPr>
            <a:lvl4pPr marL="0" indent="0">
              <a:spcBef>
                <a:spcPts val="1200"/>
              </a:spcBef>
              <a:buNone/>
              <a:defRPr sz="700"/>
            </a:lvl4pPr>
            <a:lvl5pPr marL="0" indent="0">
              <a:spcBef>
                <a:spcPts val="1200"/>
              </a:spcBef>
              <a:buNone/>
              <a:defRPr sz="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17710-1F4A-4DCB-97F5-62D42BDE4559}"/>
              </a:ext>
            </a:extLst>
          </p:cNvPr>
          <p:cNvSpPr txBox="1"/>
          <p:nvPr userDrawn="1"/>
        </p:nvSpPr>
        <p:spPr>
          <a:xfrm>
            <a:off x="-800845" y="1287780"/>
            <a:ext cx="784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dirty="0" err="1"/>
              <a:t>Use</a:t>
            </a:r>
            <a:r>
              <a:rPr lang="da-DK" sz="900" dirty="0"/>
              <a:t> </a:t>
            </a:r>
            <a:r>
              <a:rPr lang="da-DK" sz="900" b="1" dirty="0"/>
              <a:t>”</a:t>
            </a:r>
            <a:r>
              <a:rPr lang="da-DK" sz="900" b="1" dirty="0" err="1"/>
              <a:t>Increase</a:t>
            </a:r>
            <a:r>
              <a:rPr lang="da-DK" sz="900" b="1" dirty="0"/>
              <a:t> list </a:t>
            </a:r>
            <a:r>
              <a:rPr lang="da-DK" sz="900" b="1" dirty="0" err="1"/>
              <a:t>level</a:t>
            </a:r>
            <a:r>
              <a:rPr lang="da-DK" sz="900" b="1" dirty="0"/>
              <a:t>” </a:t>
            </a:r>
            <a:r>
              <a:rPr lang="da-DK" sz="900" b="0" dirty="0"/>
              <a:t>in the </a:t>
            </a:r>
            <a:r>
              <a:rPr lang="da-DK" sz="900" b="0" dirty="0" err="1"/>
              <a:t>Paragraph</a:t>
            </a:r>
            <a:r>
              <a:rPr lang="da-DK" sz="900" b="0" dirty="0"/>
              <a:t> tab, to </a:t>
            </a:r>
            <a:r>
              <a:rPr lang="da-DK" sz="900" b="0" dirty="0" err="1"/>
              <a:t>use</a:t>
            </a:r>
            <a:r>
              <a:rPr lang="da-DK" sz="900" b="0" dirty="0"/>
              <a:t> </a:t>
            </a:r>
            <a:r>
              <a:rPr lang="da-DK" sz="900" b="0" dirty="0" err="1"/>
              <a:t>next</a:t>
            </a:r>
            <a:r>
              <a:rPr lang="da-DK" sz="900" b="0" dirty="0"/>
              <a:t> </a:t>
            </a:r>
            <a:r>
              <a:rPr lang="da-DK" sz="900" b="0" dirty="0" err="1"/>
              <a:t>typography</a:t>
            </a:r>
            <a:r>
              <a:rPr lang="da-DK" sz="900" b="0" dirty="0"/>
              <a:t>.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308682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CA-4C37-4953-9FF1-AFFDDE44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2D161-4086-4A32-A4DA-BC2BA74E2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B53300-DCEC-4E39-B5B2-4EFE15FB58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1363" y="1539240"/>
            <a:ext cx="1935163" cy="3037122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buNone/>
              <a:defRPr sz="1200"/>
            </a:lvl2pPr>
            <a:lvl3pPr marL="288000" indent="0">
              <a:buNone/>
              <a:defRPr sz="1200"/>
            </a:lvl3pPr>
            <a:lvl4pPr marL="432000" indent="0">
              <a:buNone/>
              <a:defRPr sz="1200"/>
            </a:lvl4pPr>
            <a:lvl5pPr marL="5760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A3165A2-70A8-4E69-9A50-4200008F588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8775" y="1009790"/>
            <a:ext cx="1935163" cy="4739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017A3BC2-4728-4120-A6DC-A1AC536B6AC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17823" y="1539240"/>
            <a:ext cx="1935163" cy="3037122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buNone/>
              <a:defRPr sz="1200"/>
            </a:lvl2pPr>
            <a:lvl3pPr marL="288000" indent="0">
              <a:buNone/>
              <a:defRPr sz="1200"/>
            </a:lvl3pPr>
            <a:lvl4pPr marL="432000" indent="0">
              <a:buNone/>
              <a:defRPr sz="1200"/>
            </a:lvl4pPr>
            <a:lvl5pPr marL="5760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9D60B42-5093-4318-8966-73C51D01446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515235" y="1009790"/>
            <a:ext cx="1935163" cy="4739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372B5B09-CD50-40AA-AE1E-FFF9A747AE7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4283" y="1539240"/>
            <a:ext cx="1935163" cy="3037122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buNone/>
              <a:defRPr sz="1200"/>
            </a:lvl2pPr>
            <a:lvl3pPr marL="288000" indent="0">
              <a:buNone/>
              <a:defRPr sz="1200"/>
            </a:lvl3pPr>
            <a:lvl4pPr marL="432000" indent="0">
              <a:buNone/>
              <a:defRPr sz="1200"/>
            </a:lvl4pPr>
            <a:lvl5pPr marL="5760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1987780-03FA-425D-B344-9D7F3122FD45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71695" y="1009790"/>
            <a:ext cx="1935163" cy="4739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8CE9A669-A529-4B7D-871E-D1B73BD4207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30743" y="1539240"/>
            <a:ext cx="1935163" cy="3037122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buNone/>
              <a:defRPr sz="1200"/>
            </a:lvl2pPr>
            <a:lvl3pPr marL="288000" indent="0">
              <a:buNone/>
              <a:defRPr sz="1200"/>
            </a:lvl3pPr>
            <a:lvl4pPr marL="432000" indent="0">
              <a:buNone/>
              <a:defRPr sz="1200"/>
            </a:lvl4pPr>
            <a:lvl5pPr marL="5760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EFFCC2-438C-4FC1-A590-3E026EDCE2E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828155" y="1009790"/>
            <a:ext cx="1935163" cy="4739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368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523B4-967D-41C9-8481-0441DB49D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356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70C5855-8B45-4A8E-A4BD-11A99051031E}"/>
              </a:ext>
            </a:extLst>
          </p:cNvPr>
          <p:cNvSpPr txBox="1"/>
          <p:nvPr userDrawn="1"/>
        </p:nvSpPr>
        <p:spPr>
          <a:xfrm>
            <a:off x="-800845" y="1287780"/>
            <a:ext cx="784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da-DK" sz="900" b="1" dirty="0"/>
              <a:t>To </a:t>
            </a:r>
            <a:r>
              <a:rPr lang="da-DK" sz="900" b="1" dirty="0" err="1"/>
              <a:t>change</a:t>
            </a:r>
            <a:r>
              <a:rPr lang="da-DK" sz="900" b="1" dirty="0"/>
              <a:t> </a:t>
            </a:r>
            <a:r>
              <a:rPr lang="da-DK" sz="900" b="1" dirty="0" err="1"/>
              <a:t>picture</a:t>
            </a:r>
            <a:r>
              <a:rPr lang="da-DK" sz="900" b="1" dirty="0"/>
              <a:t>: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da-DK" sz="900" dirty="0"/>
              <a:t>Send </a:t>
            </a:r>
            <a:r>
              <a:rPr lang="da-DK" sz="900" dirty="0" err="1"/>
              <a:t>overlay</a:t>
            </a:r>
            <a:r>
              <a:rPr lang="da-DK" sz="900" dirty="0"/>
              <a:t> to back, </a:t>
            </a:r>
            <a:r>
              <a:rPr lang="da-DK" sz="900" dirty="0" err="1"/>
              <a:t>delete</a:t>
            </a:r>
            <a:r>
              <a:rPr lang="da-DK" sz="900" dirty="0"/>
              <a:t> </a:t>
            </a:r>
            <a:r>
              <a:rPr lang="da-DK" sz="900" dirty="0" err="1"/>
              <a:t>current</a:t>
            </a:r>
            <a:r>
              <a:rPr lang="da-DK" sz="900" dirty="0"/>
              <a:t> </a:t>
            </a:r>
            <a:r>
              <a:rPr lang="da-DK" sz="900" dirty="0" err="1"/>
              <a:t>picture</a:t>
            </a:r>
            <a:r>
              <a:rPr lang="da-DK" sz="900" dirty="0"/>
              <a:t>, </a:t>
            </a:r>
            <a:r>
              <a:rPr lang="da-DK" sz="900" dirty="0" err="1"/>
              <a:t>insert</a:t>
            </a:r>
            <a:r>
              <a:rPr lang="da-DK" sz="900" dirty="0"/>
              <a:t> new, send </a:t>
            </a:r>
            <a:r>
              <a:rPr lang="da-DK" sz="900" dirty="0" err="1"/>
              <a:t>picture</a:t>
            </a:r>
            <a:r>
              <a:rPr lang="da-DK" sz="900" dirty="0"/>
              <a:t> to back.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B9CCD-3BD3-4D44-8758-BB7DEC3EE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825" y="0"/>
            <a:ext cx="533400" cy="4826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60E94C-BA5C-7543-8CF5-27934802D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83" y="1647462"/>
            <a:ext cx="4212000" cy="10800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91DE39-4BB9-024C-850F-93D3AB870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2727462"/>
            <a:ext cx="4211637" cy="12420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6D44EF2-7DEC-6745-A3C4-82F252CD89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72722"/>
            <a:ext cx="4211637" cy="27384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date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5724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8AB99-D068-44EA-8B02-107719D24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31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6C71AA-32AC-4512-A908-4A1CB1F67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761"/>
            <a:ext cx="9141291" cy="514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844062"/>
            <a:ext cx="6393717" cy="1072417"/>
          </a:xfrm>
        </p:spPr>
        <p:txBody>
          <a:bodyPr anchor="t">
            <a:normAutofit/>
          </a:bodyPr>
          <a:lstStyle>
            <a:lvl1pPr algn="l">
              <a:lnSpc>
                <a:spcPts val="38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4" y="398168"/>
            <a:ext cx="6393717" cy="335488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EC8F25A-3613-C744-8015-FDA90F60E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825" y="0"/>
            <a:ext cx="533400" cy="48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F36E9-E9B0-824F-8D4C-66C92EFB6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696" y="769054"/>
            <a:ext cx="457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03312-A1D9-40B0-BD9E-D4E78700E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844062"/>
            <a:ext cx="6393717" cy="1072417"/>
          </a:xfrm>
        </p:spPr>
        <p:txBody>
          <a:bodyPr anchor="t">
            <a:normAutofit/>
          </a:bodyPr>
          <a:lstStyle>
            <a:lvl1pPr algn="l">
              <a:lnSpc>
                <a:spcPts val="38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4" y="398168"/>
            <a:ext cx="6393717" cy="335488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8113547-ADFA-1D42-BAE5-53E1B6D37F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825" y="0"/>
            <a:ext cx="533400" cy="48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0968A-1764-AC4B-A5D7-3807DBB071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696" y="769054"/>
            <a:ext cx="457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7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E7374-3499-44B4-8F2B-40D39C432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2C23B-BCB7-4C60-9695-7E333801D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290" cy="5141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0536"/>
            <a:ext cx="5226099" cy="2920331"/>
          </a:xfrm>
        </p:spPr>
        <p:txBody>
          <a:bodyPr>
            <a:normAutofit/>
          </a:bodyPr>
          <a:lstStyle>
            <a:lvl1pPr marL="396000" indent="-396000">
              <a:spcBef>
                <a:spcPts val="0"/>
              </a:spcBef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  <a:lvl2pPr marL="1440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516600" indent="-2286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660600" indent="-2286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804600" indent="-2286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7F481-7646-4DB6-BD33-48F7D09797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58677" cy="3194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F78214-1A3D-354C-8182-40FFC38A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64" y="467926"/>
            <a:ext cx="7886700" cy="550665"/>
          </a:xfrm>
        </p:spPr>
        <p:txBody>
          <a:bodyPr>
            <a:norm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07C7B-8DF7-9547-B9EA-375E546256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696" y="769054"/>
            <a:ext cx="457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E7374-3499-44B4-8F2B-40D39C432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2C23B-BCB7-4C60-9695-7E333801D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5"/>
            <a:ext cx="9141290" cy="5141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0536"/>
            <a:ext cx="5226099" cy="2920331"/>
          </a:xfrm>
        </p:spPr>
        <p:txBody>
          <a:bodyPr>
            <a:normAutofit/>
          </a:bodyPr>
          <a:lstStyle>
            <a:lvl1pPr marL="396000" indent="-396000">
              <a:spcBef>
                <a:spcPts val="0"/>
              </a:spcBef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  <a:lvl2pPr marL="1440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516600" indent="-2286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660600" indent="-2286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804600" indent="-2286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7F481-7646-4DB6-BD33-48F7D09797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58677" cy="3194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F78214-1A3D-354C-8182-40FFC38A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64" y="467926"/>
            <a:ext cx="7886700" cy="550665"/>
          </a:xfrm>
        </p:spPr>
        <p:txBody>
          <a:bodyPr>
            <a:norm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07C7B-8DF7-9547-B9EA-375E546256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696" y="769054"/>
            <a:ext cx="457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151" y="1870838"/>
            <a:ext cx="8413073" cy="2740618"/>
          </a:xfrm>
        </p:spPr>
        <p:txBody>
          <a:bodyPr numCol="2" spcCol="360000"/>
          <a:lstStyle>
            <a:lvl1pPr marL="144000" indent="-14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F0BCEE-59DA-4532-9EC9-3B99167939D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72152" y="1269184"/>
            <a:ext cx="8423861" cy="47398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9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A235A-E2C3-477F-84B9-9FE5670252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0475" y="0"/>
            <a:ext cx="4473525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64" y="307777"/>
            <a:ext cx="4112162" cy="550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151" y="1870838"/>
            <a:ext cx="4101374" cy="2740618"/>
          </a:xfrm>
        </p:spPr>
        <p:txBody>
          <a:bodyPr numCol="1" spcCol="360000"/>
          <a:lstStyle>
            <a:lvl1pPr marL="144000" indent="-14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F0BCEE-59DA-4532-9EC9-3B99167939D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72153" y="1269184"/>
            <a:ext cx="4101374" cy="47398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F82F7A-F52E-4971-AF36-6113FCBD4BDA}"/>
              </a:ext>
            </a:extLst>
          </p:cNvPr>
          <p:cNvCxnSpPr>
            <a:cxnSpLocks/>
          </p:cNvCxnSpPr>
          <p:nvPr userDrawn="1"/>
        </p:nvCxnSpPr>
        <p:spPr>
          <a:xfrm>
            <a:off x="361364" y="928468"/>
            <a:ext cx="4112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72603C-3921-4D1D-BF65-D1C75B23C912}"/>
              </a:ext>
            </a:extLst>
          </p:cNvPr>
          <p:cNvSpPr txBox="1"/>
          <p:nvPr userDrawn="1"/>
        </p:nvSpPr>
        <p:spPr>
          <a:xfrm>
            <a:off x="-800845" y="1287780"/>
            <a:ext cx="784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b="1" dirty="0"/>
              <a:t>To </a:t>
            </a:r>
            <a:r>
              <a:rPr lang="da-DK" sz="900" b="1" dirty="0" err="1"/>
              <a:t>change</a:t>
            </a:r>
            <a:r>
              <a:rPr lang="da-DK" sz="900" b="1" dirty="0"/>
              <a:t> </a:t>
            </a:r>
            <a:r>
              <a:rPr lang="da-DK" sz="900" b="1" dirty="0" err="1"/>
              <a:t>picture</a:t>
            </a:r>
            <a:r>
              <a:rPr lang="da-DK" sz="900" b="1" dirty="0"/>
              <a:t>: </a:t>
            </a:r>
          </a:p>
          <a:p>
            <a:pPr algn="r"/>
            <a:r>
              <a:rPr lang="da-DK" sz="900" dirty="0"/>
              <a:t>Send </a:t>
            </a:r>
            <a:r>
              <a:rPr lang="da-DK" sz="900" dirty="0" err="1"/>
              <a:t>overlay</a:t>
            </a:r>
            <a:r>
              <a:rPr lang="da-DK" sz="900" dirty="0"/>
              <a:t> to back, </a:t>
            </a:r>
            <a:r>
              <a:rPr lang="da-DK" sz="900" dirty="0" err="1"/>
              <a:t>delete</a:t>
            </a:r>
            <a:r>
              <a:rPr lang="da-DK" sz="900" dirty="0"/>
              <a:t> </a:t>
            </a:r>
            <a:r>
              <a:rPr lang="da-DK" sz="900" dirty="0" err="1"/>
              <a:t>current</a:t>
            </a:r>
            <a:r>
              <a:rPr lang="da-DK" sz="900" dirty="0"/>
              <a:t> </a:t>
            </a:r>
            <a:r>
              <a:rPr lang="da-DK" sz="900" dirty="0" err="1"/>
              <a:t>picture</a:t>
            </a:r>
            <a:r>
              <a:rPr lang="da-DK" sz="900" dirty="0"/>
              <a:t>, </a:t>
            </a:r>
            <a:r>
              <a:rPr lang="da-DK" sz="900" dirty="0" err="1"/>
              <a:t>insert</a:t>
            </a:r>
            <a:r>
              <a:rPr lang="da-DK" sz="900" dirty="0"/>
              <a:t> new, send </a:t>
            </a:r>
            <a:r>
              <a:rPr lang="da-DK" sz="900" dirty="0" err="1"/>
              <a:t>picture</a:t>
            </a:r>
            <a:r>
              <a:rPr lang="da-DK" sz="900" dirty="0"/>
              <a:t> to back.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50266-80F8-4513-8DD2-DD47CC6DF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35054-0D0C-4A3E-ACC1-986D644A8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23275" y="0"/>
            <a:ext cx="358775" cy="3204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55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55F60A-6DF3-4E24-8DB2-A165A8F22AF4}"/>
              </a:ext>
            </a:extLst>
          </p:cNvPr>
          <p:cNvSpPr/>
          <p:nvPr userDrawn="1"/>
        </p:nvSpPr>
        <p:spPr>
          <a:xfrm>
            <a:off x="4670475" y="0"/>
            <a:ext cx="4473525" cy="5143496"/>
          </a:xfrm>
          <a:prstGeom prst="rect">
            <a:avLst/>
          </a:prstGeom>
          <a:solidFill>
            <a:srgbClr val="6EA5B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64" y="307777"/>
            <a:ext cx="4112162" cy="550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151" y="1870838"/>
            <a:ext cx="4101374" cy="2740618"/>
          </a:xfrm>
        </p:spPr>
        <p:txBody>
          <a:bodyPr numCol="1" spcCol="360000"/>
          <a:lstStyle>
            <a:lvl1pPr marL="144000" indent="-14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1EDF-53D1-4BAA-A9E6-577CDF78CC13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F0BCEE-59DA-4532-9EC9-3B99167939D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72153" y="1269184"/>
            <a:ext cx="4101374" cy="47398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F82F7A-F52E-4971-AF36-6113FCBD4BDA}"/>
              </a:ext>
            </a:extLst>
          </p:cNvPr>
          <p:cNvCxnSpPr>
            <a:cxnSpLocks/>
          </p:cNvCxnSpPr>
          <p:nvPr userDrawn="1"/>
        </p:nvCxnSpPr>
        <p:spPr>
          <a:xfrm>
            <a:off x="361364" y="928468"/>
            <a:ext cx="4112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4D08BC3-2CE5-486D-BB27-3C5D799E8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B9F3724B-804F-0347-8C63-1E0C0306A2C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66469" y="1270862"/>
            <a:ext cx="3902668" cy="3347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364" y="307777"/>
            <a:ext cx="7886700" cy="5506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363" y="1644633"/>
            <a:ext cx="8421272" cy="2920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363" y="4795399"/>
            <a:ext cx="42115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30231EDF-53D1-4BAA-A9E6-577CDF78CC13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54BAF-96B2-4570-9D3A-AF5112D8F4E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636" y="0"/>
            <a:ext cx="363736" cy="324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91D77-FA68-4FD7-8082-F4DDD343C2DD}"/>
              </a:ext>
            </a:extLst>
          </p:cNvPr>
          <p:cNvCxnSpPr/>
          <p:nvPr userDrawn="1"/>
        </p:nvCxnSpPr>
        <p:spPr>
          <a:xfrm>
            <a:off x="361364" y="928468"/>
            <a:ext cx="842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0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hf sldNum="0" hdr="0"/>
  <p:txStyles>
    <p:titleStyle>
      <a:lvl1pPr algn="l" defTabSz="685800" rtl="0" eaLnBrk="1" latinLnBrk="0" hangingPunct="1">
        <a:lnSpc>
          <a:spcPts val="1800"/>
        </a:lnSpc>
        <a:spcBef>
          <a:spcPct val="0"/>
        </a:spcBef>
        <a:buNone/>
        <a:defRPr sz="18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0">
          <p15:clr>
            <a:srgbClr val="F26B43"/>
          </p15:clr>
        </p15:guide>
        <p15:guide id="2" pos="226">
          <p15:clr>
            <a:srgbClr val="F26B43"/>
          </p15:clr>
        </p15:guide>
        <p15:guide id="3" pos="55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3287" cy="51435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98521-7C9A-4284-BE14-7969FA70E2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079" y="3559639"/>
            <a:ext cx="5171039" cy="962913"/>
          </a:xfrm>
        </p:spPr>
        <p:txBody>
          <a:bodyPr/>
          <a:lstStyle/>
          <a:p>
            <a:r>
              <a:rPr lang="da-DK" sz="3000" dirty="0" smtClean="0">
                <a:solidFill>
                  <a:schemeClr val="bg1"/>
                </a:solidFill>
              </a:rPr>
              <a:t>La oss vise deg</a:t>
            </a:r>
            <a:r>
              <a:rPr lang="da-DK" sz="3000" dirty="0">
                <a:solidFill>
                  <a:schemeClr val="bg1"/>
                </a:solidFill>
              </a:rPr>
              <a:t> </a:t>
            </a:r>
            <a:r>
              <a:rPr lang="da-DK" sz="3000" dirty="0" smtClean="0">
                <a:solidFill>
                  <a:schemeClr val="bg1"/>
                </a:solidFill>
              </a:rPr>
              <a:t>vår </a:t>
            </a:r>
          </a:p>
          <a:p>
            <a:r>
              <a:rPr lang="da-DK" sz="3000" dirty="0">
                <a:solidFill>
                  <a:schemeClr val="bg1"/>
                </a:solidFill>
              </a:rPr>
              <a:t>n</a:t>
            </a:r>
            <a:r>
              <a:rPr lang="da-DK" sz="3000" dirty="0" smtClean="0">
                <a:solidFill>
                  <a:schemeClr val="bg1"/>
                </a:solidFill>
              </a:rPr>
              <a:t>ye </a:t>
            </a:r>
            <a:r>
              <a:rPr lang="da-DK" sz="3000" b="1" dirty="0" smtClean="0">
                <a:solidFill>
                  <a:schemeClr val="bg1"/>
                </a:solidFill>
              </a:rPr>
              <a:t>Webshop &amp; app</a:t>
            </a:r>
          </a:p>
          <a:p>
            <a:endParaRPr lang="da-DK" sz="30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287" y="0"/>
            <a:ext cx="142071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824" y="-21539"/>
            <a:ext cx="528352" cy="4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1"/>
    </mc:Choice>
    <mc:Fallback xmlns="">
      <p:transition spd="slow" advTm="109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54022" y="1201506"/>
            <a:ext cx="23992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Ordretype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>
                <a:solidFill>
                  <a:schemeClr val="tx2"/>
                </a:solidFill>
              </a:rPr>
              <a:t>Velg </a:t>
            </a:r>
            <a:r>
              <a:rPr lang="nb-NO" sz="1400" b="1" dirty="0">
                <a:solidFill>
                  <a:schemeClr val="tx2"/>
                </a:solidFill>
              </a:rPr>
              <a:t>ordretype</a:t>
            </a:r>
            <a:r>
              <a:rPr lang="nb-NO" sz="1400" dirty="0">
                <a:solidFill>
                  <a:schemeClr val="tx2"/>
                </a:solidFill>
              </a:rPr>
              <a:t> før du fyller handlekurven, slik at du får opp relevante og lagerførte varer for din </a:t>
            </a:r>
            <a:r>
              <a:rPr lang="nb-NO" sz="1400" dirty="0" smtClean="0">
                <a:solidFill>
                  <a:schemeClr val="tx2"/>
                </a:solidFill>
              </a:rPr>
              <a:t>bestilling.</a:t>
            </a:r>
            <a:endParaRPr lang="nb-NO" sz="1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188" y="1157026"/>
            <a:ext cx="4874038" cy="34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798" y="1160903"/>
            <a:ext cx="4905427" cy="3404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87297" y="1132156"/>
            <a:ext cx="1095375" cy="390940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30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54022" y="1201506"/>
            <a:ext cx="23992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Prosjekter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>
                <a:solidFill>
                  <a:schemeClr val="tx2"/>
                </a:solidFill>
              </a:rPr>
              <a:t>Direkte tilgang til dine registrerte prosjekter sikrer at du får tilgang til korrekte prosjekt-detaljer som priser og leveringsadresser på dine ordre.</a:t>
            </a:r>
            <a:endParaRPr lang="nb-NO" sz="1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188" y="1157026"/>
            <a:ext cx="4820555" cy="341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103" y="1157026"/>
            <a:ext cx="4905428" cy="34119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79170" y="1132156"/>
            <a:ext cx="1095375" cy="390940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70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54022" y="1201506"/>
            <a:ext cx="23992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Leveringsadresse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>
                <a:solidFill>
                  <a:schemeClr val="tx2"/>
                </a:solidFill>
              </a:rPr>
              <a:t>Dine 5 sist benyttede leveringsadresser finnes her, samt muligheten til å opprette leveringsadresser for engangsbruk. </a:t>
            </a:r>
          </a:p>
          <a:p>
            <a:endParaRPr lang="nb-NO" sz="1400" dirty="0">
              <a:solidFill>
                <a:schemeClr val="tx2"/>
              </a:solidFill>
            </a:endParaRPr>
          </a:p>
          <a:p>
            <a:r>
              <a:rPr lang="nb-NO" sz="1400" dirty="0">
                <a:solidFill>
                  <a:schemeClr val="tx2"/>
                </a:solidFill>
              </a:rPr>
              <a:t>Tjenesten er tilknyttet Google </a:t>
            </a:r>
            <a:r>
              <a:rPr lang="nb-NO" sz="1400" dirty="0" err="1">
                <a:solidFill>
                  <a:schemeClr val="tx2"/>
                </a:solidFill>
              </a:rPr>
              <a:t>Maps</a:t>
            </a:r>
            <a:r>
              <a:rPr lang="nb-NO" sz="1400" dirty="0">
                <a:solidFill>
                  <a:schemeClr val="tx2"/>
                </a:solidFill>
              </a:rPr>
              <a:t> databaser for adresser i Norge.</a:t>
            </a:r>
            <a:endParaRPr lang="nb-NO" sz="1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188" y="1157026"/>
            <a:ext cx="4874038" cy="341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797" y="1157026"/>
            <a:ext cx="4905428" cy="3404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734100" y="1132156"/>
            <a:ext cx="1095375" cy="390940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5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54022" y="1201506"/>
            <a:ext cx="23992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Ordreutkast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>
                <a:solidFill>
                  <a:schemeClr val="tx2"/>
                </a:solidFill>
              </a:rPr>
              <a:t>Har du ordre under arbeid, kan du enkelt hente de frem for videre håndtering og innsending.</a:t>
            </a:r>
            <a:endParaRPr lang="nb-NO" sz="1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188" y="1157026"/>
            <a:ext cx="4874038" cy="341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797" y="1157026"/>
            <a:ext cx="4905428" cy="3377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007953" y="1132156"/>
            <a:ext cx="1095375" cy="390940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83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Monitor PNG 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948" y="529722"/>
            <a:ext cx="5890052" cy="44813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4022" y="1201506"/>
            <a:ext cx="25957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Søk og filtrering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>1. </a:t>
            </a:r>
            <a:r>
              <a:rPr lang="nb-NO" sz="1400" dirty="0" smtClean="0">
                <a:solidFill>
                  <a:schemeClr val="tx2"/>
                </a:solidFill>
              </a:rPr>
              <a:t>Søk på </a:t>
            </a:r>
            <a:r>
              <a:rPr lang="nb-NO" sz="1400" dirty="0">
                <a:solidFill>
                  <a:schemeClr val="tx2"/>
                </a:solidFill>
              </a:rPr>
              <a:t>p</a:t>
            </a:r>
            <a:r>
              <a:rPr lang="nb-NO" sz="1400" dirty="0" smtClean="0">
                <a:solidFill>
                  <a:schemeClr val="tx2"/>
                </a:solidFill>
              </a:rPr>
              <a:t>roduktnavn</a:t>
            </a:r>
            <a:r>
              <a:rPr lang="nb-NO" sz="1400" dirty="0">
                <a:solidFill>
                  <a:schemeClr val="tx2"/>
                </a:solidFill>
              </a:rPr>
              <a:t>, </a:t>
            </a:r>
            <a:r>
              <a:rPr lang="nb-NO" sz="1400" dirty="0" err="1" smtClean="0">
                <a:solidFill>
                  <a:schemeClr val="tx2"/>
                </a:solidFill>
              </a:rPr>
              <a:t>elnr</a:t>
            </a:r>
            <a:r>
              <a:rPr lang="nb-NO" sz="1400" dirty="0">
                <a:solidFill>
                  <a:schemeClr val="tx2"/>
                </a:solidFill>
              </a:rPr>
              <a:t>, EAN kode, egenskaper, varemerke mm</a:t>
            </a:r>
            <a:r>
              <a:rPr lang="nb-NO" sz="1400" dirty="0" smtClean="0">
                <a:solidFill>
                  <a:schemeClr val="tx2"/>
                </a:solidFill>
              </a:rPr>
              <a:t>.</a:t>
            </a:r>
          </a:p>
          <a:p>
            <a:endParaRPr lang="nb-NO" sz="1400" dirty="0">
              <a:solidFill>
                <a:schemeClr val="tx2"/>
              </a:solidFill>
            </a:endParaRPr>
          </a:p>
          <a:p>
            <a:r>
              <a:rPr lang="nb-NO" sz="1400" dirty="0" smtClean="0">
                <a:solidFill>
                  <a:schemeClr val="tx2"/>
                </a:solidFill>
              </a:rPr>
              <a:t>2. Filtrering for </a:t>
            </a:r>
            <a:r>
              <a:rPr lang="nb-NO" sz="1400" dirty="0">
                <a:solidFill>
                  <a:schemeClr val="tx2"/>
                </a:solidFill>
              </a:rPr>
              <a:t>å gjøre søketreffet </a:t>
            </a:r>
            <a:r>
              <a:rPr lang="nb-NO" sz="1400" dirty="0" smtClean="0">
                <a:solidFill>
                  <a:schemeClr val="tx2"/>
                </a:solidFill>
              </a:rPr>
              <a:t>ditt mest </a:t>
            </a:r>
            <a:r>
              <a:rPr lang="nb-NO" sz="1400" dirty="0">
                <a:solidFill>
                  <a:schemeClr val="tx2"/>
                </a:solidFill>
              </a:rPr>
              <a:t>mulig </a:t>
            </a:r>
            <a:r>
              <a:rPr lang="nb-NO" sz="1400" dirty="0" smtClean="0">
                <a:solidFill>
                  <a:schemeClr val="tx2"/>
                </a:solidFill>
              </a:rPr>
              <a:t>relevant</a:t>
            </a:r>
            <a:r>
              <a:rPr lang="nb-NO" sz="1400" dirty="0">
                <a:solidFill>
                  <a:schemeClr val="tx2"/>
                </a:solidFill>
              </a:rPr>
              <a:t>.</a:t>
            </a:r>
            <a:r>
              <a:rPr lang="nb-NO" sz="1400" dirty="0" smtClean="0">
                <a:solidFill>
                  <a:schemeClr val="tx2"/>
                </a:solidFill>
              </a:rPr>
              <a:t/>
            </a:r>
            <a:br>
              <a:rPr lang="nb-NO" sz="1400" dirty="0" smtClean="0">
                <a:solidFill>
                  <a:schemeClr val="tx2"/>
                </a:solidFill>
              </a:rPr>
            </a:br>
            <a:endParaRPr lang="nb-NO" sz="1400" dirty="0" smtClean="0">
              <a:solidFill>
                <a:schemeClr val="tx2"/>
              </a:solidFill>
            </a:endParaRPr>
          </a:p>
          <a:p>
            <a:r>
              <a:rPr lang="nb-NO" sz="1400" dirty="0" smtClean="0">
                <a:solidFill>
                  <a:schemeClr val="tx2"/>
                </a:solidFill>
              </a:rPr>
              <a:t>3. Velg </a:t>
            </a:r>
            <a:r>
              <a:rPr lang="nb-NO" sz="1400" dirty="0">
                <a:solidFill>
                  <a:schemeClr val="tx2"/>
                </a:solidFill>
              </a:rPr>
              <a:t>mellom å se mange produktdetaljer ved søk eller kompakt visning med de mest aktuelle data samt sortering etter ønske.</a:t>
            </a:r>
          </a:p>
          <a:p>
            <a:endParaRPr lang="nb-NO" sz="1400" dirty="0">
              <a:solidFill>
                <a:schemeClr val="tx2"/>
              </a:solidFill>
            </a:endParaRPr>
          </a:p>
          <a:p>
            <a:endParaRPr lang="nb-NO" sz="14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68" y="700088"/>
            <a:ext cx="4906430" cy="307102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071247" y="939733"/>
            <a:ext cx="1615510" cy="20414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Rounded Rectangle 16"/>
          <p:cNvSpPr/>
          <p:nvPr/>
        </p:nvSpPr>
        <p:spPr>
          <a:xfrm>
            <a:off x="3392538" y="1790160"/>
            <a:ext cx="1049525" cy="1980952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Rounded Rectangle 18"/>
          <p:cNvSpPr/>
          <p:nvPr/>
        </p:nvSpPr>
        <p:spPr>
          <a:xfrm>
            <a:off x="7147567" y="2395363"/>
            <a:ext cx="1227074" cy="168640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827643" y="873127"/>
            <a:ext cx="42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chemeClr val="bg2"/>
                </a:solidFill>
              </a:rPr>
              <a:t>1</a:t>
            </a:r>
            <a:endParaRPr lang="nb-NO" sz="1600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6182" y="1683943"/>
            <a:ext cx="42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/>
                </a:solidFill>
              </a:rPr>
              <a:t>2</a:t>
            </a:r>
            <a:endParaRPr lang="nb-NO" sz="1600" b="1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5308" y="2310406"/>
            <a:ext cx="42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chemeClr val="bg2"/>
                </a:solidFill>
              </a:rPr>
              <a:t>3</a:t>
            </a:r>
            <a:endParaRPr lang="nb-NO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573" y="0"/>
            <a:ext cx="6784427" cy="5143500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66F6CD78-A819-4443-A601-5857863B5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FB29E5-98AE-2C48-BB35-45A74DF60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07" y="2328878"/>
            <a:ext cx="3566751" cy="485744"/>
          </a:xfrm>
        </p:spPr>
        <p:txBody>
          <a:bodyPr/>
          <a:lstStyle/>
          <a:p>
            <a:r>
              <a:rPr lang="nb-NO" sz="3000" dirty="0" smtClean="0"/>
              <a:t>www.solarnorge.no</a:t>
            </a:r>
            <a:endParaRPr lang="en-DK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67FA5-E744-8848-A02B-8A431066F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825" y="0"/>
            <a:ext cx="533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7"/>
    </mc:Choice>
    <mc:Fallback xmlns="">
      <p:transition spd="slow" advTm="113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8486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endParaRPr lang="nb-NO" sz="1400" b="1" dirty="0" smtClean="0">
              <a:solidFill>
                <a:schemeClr val="bg2"/>
              </a:solidFill>
            </a:endParaRPr>
          </a:p>
          <a:p>
            <a:endParaRPr lang="nb-NO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solidFill>
                  <a:schemeClr val="tx2"/>
                </a:solidFill>
              </a:rPr>
              <a:t>Nytt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solidFill>
                  <a:schemeClr val="tx2"/>
                </a:solidFill>
              </a:rPr>
              <a:t>Funksjoner på forsiden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solidFill>
                  <a:schemeClr val="tx2"/>
                </a:solidFill>
              </a:rPr>
              <a:t>Produktsøk m/filter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solidFill>
                  <a:schemeClr val="tx2"/>
                </a:solidFill>
              </a:rPr>
              <a:t>Ordrehistorikk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solidFill>
                  <a:schemeClr val="tx2"/>
                </a:solidFill>
              </a:rPr>
              <a:t>Digital retur og reklamasjon</a:t>
            </a:r>
          </a:p>
          <a:p>
            <a:endParaRPr lang="nb-NO" b="1" dirty="0" smtClean="0">
              <a:solidFill>
                <a:schemeClr val="bg2"/>
              </a:solidFill>
            </a:endParaRPr>
          </a:p>
          <a:p>
            <a:endParaRPr lang="nb-NO" b="1" dirty="0" smtClean="0">
              <a:solidFill>
                <a:schemeClr val="bg2"/>
              </a:solidFill>
            </a:endParaRPr>
          </a:p>
          <a:p>
            <a:endParaRPr lang="nb-NO" b="1" dirty="0" smtClean="0">
              <a:solidFill>
                <a:schemeClr val="bg2"/>
              </a:solidFill>
            </a:endParaRPr>
          </a:p>
          <a:p>
            <a:endParaRPr lang="nb-NO" sz="1400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5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3992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Vår tips &amp; triks side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endParaRPr lang="nb-NO" sz="14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Ofte stilte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Ny funksjonalitet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Oppdateringer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Tips &amp; triks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Support</a:t>
            </a:r>
            <a:endParaRPr lang="nb-NO" sz="1400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587558" y="212001"/>
            <a:ext cx="0" cy="42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399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Hold deg oppdatert på aktuelle nyheter</a:t>
            </a: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endParaRPr lang="nb-NO" sz="14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Prisendringer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Markedsnytt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Ferielogistikk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002060"/>
                </a:solidFill>
              </a:rPr>
              <a:t>Bestillingsfrister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2060"/>
                </a:solidFill>
              </a:rPr>
              <a:t>E</a:t>
            </a:r>
            <a:r>
              <a:rPr lang="nb-NO" sz="1400" dirty="0" smtClean="0">
                <a:solidFill>
                  <a:srgbClr val="002060"/>
                </a:solidFill>
              </a:rPr>
              <a:t>ndrede </a:t>
            </a:r>
            <a:r>
              <a:rPr lang="nb-NO" sz="1400" dirty="0" smtClean="0">
                <a:solidFill>
                  <a:srgbClr val="002060"/>
                </a:solidFill>
              </a:rPr>
              <a:t>åpningstider</a:t>
            </a:r>
            <a:endParaRPr lang="nb-NO" sz="1400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915483" y="212001"/>
            <a:ext cx="0" cy="42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3992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Favorittlister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>
                <a:solidFill>
                  <a:srgbClr val="002060"/>
                </a:solidFill>
              </a:rPr>
              <a:t>Administrasjon og enkel deling av bedriftens favorittlister sikrer avtalelojalitet og gjenkjøp av de mest aktuelle produktene</a:t>
            </a:r>
            <a:r>
              <a:rPr lang="nb-NO" sz="1400" dirty="0" smtClean="0">
                <a:solidFill>
                  <a:srgbClr val="002060"/>
                </a:solidFill>
              </a:rPr>
              <a:t>.</a:t>
            </a:r>
            <a:endParaRPr lang="nb-NO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4268628" y="212001"/>
            <a:ext cx="0" cy="42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3992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Ordreoversikt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>
                <a:solidFill>
                  <a:srgbClr val="002060"/>
                </a:solidFill>
              </a:rPr>
              <a:t>Komplett </a:t>
            </a:r>
            <a:r>
              <a:rPr lang="nb-NO" sz="1400" dirty="0" smtClean="0">
                <a:solidFill>
                  <a:srgbClr val="002060"/>
                </a:solidFill>
              </a:rPr>
              <a:t>ordreoversikt uavhengig </a:t>
            </a:r>
            <a:r>
              <a:rPr lang="nb-NO" sz="1400" dirty="0">
                <a:solidFill>
                  <a:srgbClr val="002060"/>
                </a:solidFill>
              </a:rPr>
              <a:t>av kanal:</a:t>
            </a:r>
          </a:p>
          <a:p>
            <a:endParaRPr lang="nb-NO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2060"/>
                </a:solidFill>
              </a:rPr>
              <a:t>Drive-In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2060"/>
                </a:solidFill>
              </a:rPr>
              <a:t>EDI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2060"/>
                </a:solidFill>
              </a:rPr>
              <a:t>Webshop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2060"/>
                </a:solidFill>
              </a:rPr>
              <a:t>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2060"/>
                </a:solidFill>
              </a:rPr>
              <a:t>Manuelle ordre </a:t>
            </a:r>
          </a:p>
          <a:p>
            <a:endParaRPr lang="nb-NO" sz="1400" dirty="0">
              <a:solidFill>
                <a:srgbClr val="002060"/>
              </a:solidFill>
            </a:endParaRPr>
          </a:p>
          <a:p>
            <a:r>
              <a:rPr lang="nb-NO" sz="1400" dirty="0" smtClean="0">
                <a:solidFill>
                  <a:srgbClr val="002060"/>
                </a:solidFill>
              </a:rPr>
              <a:t>finner du her </a:t>
            </a:r>
            <a:r>
              <a:rPr lang="nb-NO" sz="1400" dirty="0">
                <a:solidFill>
                  <a:srgbClr val="002060"/>
                </a:solidFill>
              </a:rPr>
              <a:t>med alle tilhørende dokumenter og faktura i PDF-format.</a:t>
            </a:r>
            <a:endParaRPr lang="nb-NO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4678530" y="212001"/>
            <a:ext cx="0" cy="42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0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3992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Kataloger (FDV)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>
                <a:solidFill>
                  <a:srgbClr val="002060"/>
                </a:solidFill>
              </a:rPr>
              <a:t>Opprett FDV eller enkel dokumentasjon på leveranser fra ordrehistorikken, favorittlister, prosjekter eller sett sammen dokumentasjon med produkter fra produkt-katalogen online.</a:t>
            </a:r>
            <a:endParaRPr lang="nb-NO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5132577" y="212001"/>
            <a:ext cx="0" cy="42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3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399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2"/>
                </a:solidFill>
              </a:rPr>
              <a:t>Kundesenter</a:t>
            </a:r>
            <a:r>
              <a:rPr lang="nb-NO" sz="1400" b="1" dirty="0" smtClean="0">
                <a:solidFill>
                  <a:schemeClr val="bg2"/>
                </a:solidFill>
              </a:rPr>
              <a:t/>
            </a:r>
            <a:br>
              <a:rPr lang="nb-NO" sz="1400" b="1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chemeClr val="bg2"/>
                </a:solidFill>
              </a:rPr>
              <a:t/>
            </a:r>
            <a:br>
              <a:rPr lang="nb-NO" sz="1400" dirty="0" smtClean="0">
                <a:solidFill>
                  <a:schemeClr val="bg2"/>
                </a:solidFill>
              </a:rPr>
            </a:br>
            <a:r>
              <a:rPr lang="nb-NO" sz="1400" dirty="0" smtClean="0">
                <a:solidFill>
                  <a:srgbClr val="002060"/>
                </a:solidFill>
              </a:rPr>
              <a:t>Få </a:t>
            </a:r>
            <a:r>
              <a:rPr lang="nb-NO" sz="1400" dirty="0" smtClean="0">
                <a:solidFill>
                  <a:srgbClr val="002060"/>
                </a:solidFill>
              </a:rPr>
              <a:t>kontaktinformasjon </a:t>
            </a:r>
            <a:r>
              <a:rPr lang="nb-NO" sz="1400" dirty="0">
                <a:solidFill>
                  <a:srgbClr val="002060"/>
                </a:solidFill>
              </a:rPr>
              <a:t>til Solar Kundesenter eller opprett returdokumenter for mangelfull levering, fakturaavvik</a:t>
            </a:r>
            <a:r>
              <a:rPr lang="nb-NO" sz="1400" dirty="0" smtClean="0">
                <a:solidFill>
                  <a:srgbClr val="002060"/>
                </a:solidFill>
              </a:rPr>
              <a:t>, reklamasjon og </a:t>
            </a:r>
            <a:r>
              <a:rPr lang="nb-NO" sz="1400" dirty="0">
                <a:solidFill>
                  <a:srgbClr val="002060"/>
                </a:solidFill>
              </a:rPr>
              <a:t>garanti eller en ordinær returordre.</a:t>
            </a:r>
            <a:endParaRPr lang="nb-NO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5567703" y="212001"/>
            <a:ext cx="0" cy="42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5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3DC73D-8046-4FA2-839C-B7A52BDDB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360000" cy="320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22" y="1201506"/>
            <a:ext cx="2399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002060"/>
                </a:solidFill>
              </a:rPr>
              <a:t>Har </a:t>
            </a:r>
            <a:r>
              <a:rPr lang="nb-NO" sz="1400" dirty="0">
                <a:solidFill>
                  <a:srgbClr val="002060"/>
                </a:solidFill>
              </a:rPr>
              <a:t>du tilgang til flere kundekontoer (sold-to), kan du enkelt skifte mellom de aktuelle kontoene</a:t>
            </a:r>
            <a:r>
              <a:rPr lang="nb-NO" sz="1400" dirty="0" smtClean="0">
                <a:solidFill>
                  <a:srgbClr val="002060"/>
                </a:solidFill>
              </a:rPr>
              <a:t>.</a:t>
            </a:r>
          </a:p>
          <a:p>
            <a:endParaRPr lang="nb-NO" sz="1400" dirty="0">
              <a:solidFill>
                <a:srgbClr val="002060"/>
              </a:solidFill>
            </a:endParaRPr>
          </a:p>
          <a:p>
            <a:r>
              <a:rPr lang="nb-NO" sz="1400" dirty="0">
                <a:solidFill>
                  <a:srgbClr val="002060"/>
                </a:solidFill>
              </a:rPr>
              <a:t>Tilgang til </a:t>
            </a:r>
            <a:r>
              <a:rPr lang="nb-NO" sz="1400" b="1" dirty="0">
                <a:solidFill>
                  <a:schemeClr val="bg2"/>
                </a:solidFill>
              </a:rPr>
              <a:t>Min profil </a:t>
            </a:r>
            <a:r>
              <a:rPr lang="nb-NO" sz="1400" dirty="0">
                <a:solidFill>
                  <a:srgbClr val="002060"/>
                </a:solidFill>
              </a:rPr>
              <a:t>for tilpasning av kontoen.</a:t>
            </a:r>
          </a:p>
          <a:p>
            <a:endParaRPr lang="nb-NO" sz="1400" dirty="0">
              <a:solidFill>
                <a:srgbClr val="002060"/>
              </a:solidFill>
            </a:endParaRPr>
          </a:p>
          <a:p>
            <a:r>
              <a:rPr lang="nb-NO" sz="1400" dirty="0">
                <a:solidFill>
                  <a:srgbClr val="002060"/>
                </a:solidFill>
              </a:rPr>
              <a:t>Administratorer får i tillegg tilgang til å </a:t>
            </a:r>
            <a:r>
              <a:rPr lang="nb-NO" sz="1400" b="1" dirty="0">
                <a:solidFill>
                  <a:srgbClr val="002060"/>
                </a:solidFill>
              </a:rPr>
              <a:t>opprette brukere og administrere rettigheter </a:t>
            </a:r>
            <a:r>
              <a:rPr lang="nb-NO" sz="1400" dirty="0">
                <a:solidFill>
                  <a:srgbClr val="002060"/>
                </a:solidFill>
              </a:rPr>
              <a:t>og tilgangsnivå for enkelt-brukere, prisvisning og prosjekttilgang.</a:t>
            </a:r>
          </a:p>
          <a:p>
            <a:endParaRPr lang="nb-NO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22" y="506339"/>
            <a:ext cx="200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Solar </a:t>
            </a:r>
            <a:r>
              <a:rPr lang="nb-NO" sz="2000" b="1" dirty="0" smtClean="0">
                <a:solidFill>
                  <a:srgbClr val="002060"/>
                </a:solidFill>
              </a:rPr>
              <a:t>Webshop</a:t>
            </a:r>
            <a:endParaRPr lang="nb-NO" sz="20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3948" y="529722"/>
            <a:ext cx="5890052" cy="4481348"/>
            <a:chOff x="2391036" y="390290"/>
            <a:chExt cx="6247374" cy="4753210"/>
          </a:xfrm>
        </p:grpSpPr>
        <p:pic>
          <p:nvPicPr>
            <p:cNvPr id="13" name="Picture 12" descr="Monitor PNG 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36" y="390290"/>
              <a:ext cx="6247374" cy="4753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8476"/>
            <a:stretch/>
          </p:blipFill>
          <p:spPr>
            <a:xfrm>
              <a:off x="2950908" y="577680"/>
              <a:ext cx="5203016" cy="32438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8033426" y="212001"/>
            <a:ext cx="0" cy="42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268" y="869938"/>
            <a:ext cx="1688361" cy="91537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564760" y="847169"/>
            <a:ext cx="1762465" cy="1011058"/>
          </a:xfrm>
          <a:prstGeom prst="roundRect">
            <a:avLst/>
          </a:prstGeom>
          <a:noFill/>
          <a:ln w="47625" cmpd="thickThin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51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"/>
    </mc:Choice>
    <mc:Fallback xmlns="">
      <p:transition spd="slow" advTm="1113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olar">
      <a:dk1>
        <a:sysClr val="windowText" lastClr="000000"/>
      </a:dk1>
      <a:lt1>
        <a:sysClr val="window" lastClr="FFFFFF"/>
      </a:lt1>
      <a:dk2>
        <a:srgbClr val="003264"/>
      </a:dk2>
      <a:lt2>
        <a:srgbClr val="6EA5B4"/>
      </a:lt2>
      <a:accent1>
        <a:srgbClr val="003264"/>
      </a:accent1>
      <a:accent2>
        <a:srgbClr val="6EA5B4"/>
      </a:accent2>
      <a:accent3>
        <a:srgbClr val="645F5A"/>
      </a:accent3>
      <a:accent4>
        <a:srgbClr val="B1AFAC"/>
      </a:accent4>
      <a:accent5>
        <a:srgbClr val="B49623"/>
      </a:accent5>
      <a:accent6>
        <a:srgbClr val="FFE65A"/>
      </a:accent6>
      <a:hlink>
        <a:srgbClr val="003264"/>
      </a:hlink>
      <a:folHlink>
        <a:srgbClr val="0032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 PPT template 2021 (1)" id="{09A49E87-5410-41A2-B5B6-56C7CE72E308}" vid="{E20D7802-2D5C-4C2E-98A7-466DC090C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F2A7213A73043815BC91889EDCCD3" ma:contentTypeVersion="9" ma:contentTypeDescription="Create a new document." ma:contentTypeScope="" ma:versionID="0a11ccf9fd30097495f9079b55e4883d">
  <xsd:schema xmlns:xsd="http://www.w3.org/2001/XMLSchema" xmlns:xs="http://www.w3.org/2001/XMLSchema" xmlns:p="http://schemas.microsoft.com/office/2006/metadata/properties" xmlns:ns2="ebd5b58d-bfad-4cee-82c7-7a3f63acd759" targetNamespace="http://schemas.microsoft.com/office/2006/metadata/properties" ma:root="true" ma:fieldsID="0ea8a685787b2e42e1203b00d9f9cc53" ns2:_="">
    <xsd:import namespace="ebd5b58d-bfad-4cee-82c7-7a3f63acd7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5b58d-bfad-4cee-82c7-7a3f63acd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71603-A91D-4180-B5D0-840D17C24F2A}">
  <ds:schemaRefs>
    <ds:schemaRef ds:uri="http://schemas.microsoft.com/office/2006/documentManagement/types"/>
    <ds:schemaRef ds:uri="http://www.w3.org/XML/1998/namespace"/>
    <ds:schemaRef ds:uri="http://purl.org/dc/terms/"/>
    <ds:schemaRef ds:uri="ebd5b58d-bfad-4cee-82c7-7a3f63acd759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B7F367-0423-4E62-A77E-02D11BB264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92BF7-015D-4AAA-95C3-80AE3CE29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5b58d-bfad-4cee-82c7-7a3f63acd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Solar_wide screen_16-9_inspiration_2021</Template>
  <TotalTime>260</TotalTime>
  <Words>397</Words>
  <Application>Microsoft Office PowerPoint</Application>
  <PresentationFormat>On-screen Show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Solar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Brix</dc:creator>
  <cp:lastModifiedBy>Veronica Søreng</cp:lastModifiedBy>
  <cp:revision>34</cp:revision>
  <dcterms:created xsi:type="dcterms:W3CDTF">2021-02-12T11:25:50Z</dcterms:created>
  <dcterms:modified xsi:type="dcterms:W3CDTF">2021-10-19T13:02:31Z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0x010100B61F2A7213A73043815BC91889EDCCD3</vt:lpwstr>
  </property>
</Properties>
</file>