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7" r:id="rId3"/>
    <p:sldId id="269" r:id="rId4"/>
    <p:sldId id="275" r:id="rId5"/>
    <p:sldId id="266" r:id="rId6"/>
    <p:sldId id="273" r:id="rId7"/>
    <p:sldId id="274" r:id="rId8"/>
    <p:sldId id="270" r:id="rId9"/>
    <p:sldId id="276" r:id="rId10"/>
    <p:sldId id="278" r:id="rId11"/>
    <p:sldId id="279" r:id="rId12"/>
    <p:sldId id="280" r:id="rId13"/>
    <p:sldId id="27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AE025-8B85-4275-9C62-34C2DA277209}" v="17" dt="2026-02-25T19:29:4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4660"/>
  </p:normalViewPr>
  <p:slideViewPr>
    <p:cSldViewPr snapToGrid="0">
      <p:cViewPr>
        <p:scale>
          <a:sx n="75" d="100"/>
          <a:sy n="75" d="100"/>
        </p:scale>
        <p:origin x="88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kjøldt" userId="6ca1d9dc-2486-44f4-8160-308901592aae" providerId="ADAL" clId="{641FABEF-B94F-4277-B9BB-608B98F00C35}"/>
    <pc:docChg chg="undo custSel addSld delSld modSld sldOrd">
      <pc:chgData name="Thomas Skjøldt" userId="6ca1d9dc-2486-44f4-8160-308901592aae" providerId="ADAL" clId="{641FABEF-B94F-4277-B9BB-608B98F00C35}" dt="2026-02-25T19:40:01.684" v="4050" actId="14100"/>
      <pc:docMkLst>
        <pc:docMk/>
      </pc:docMkLst>
      <pc:sldChg chg="del">
        <pc:chgData name="Thomas Skjøldt" userId="6ca1d9dc-2486-44f4-8160-308901592aae" providerId="ADAL" clId="{641FABEF-B94F-4277-B9BB-608B98F00C35}" dt="2026-02-25T19:17:26.874" v="2905" actId="47"/>
        <pc:sldMkLst>
          <pc:docMk/>
          <pc:sldMk cId="458829196" sldId="256"/>
        </pc:sldMkLst>
      </pc:sldChg>
      <pc:sldChg chg="addSp modSp mod">
        <pc:chgData name="Thomas Skjøldt" userId="6ca1d9dc-2486-44f4-8160-308901592aae" providerId="ADAL" clId="{641FABEF-B94F-4277-B9BB-608B98F00C35}" dt="2026-02-25T19:40:01.684" v="4050" actId="14100"/>
        <pc:sldMkLst>
          <pc:docMk/>
          <pc:sldMk cId="4227744522" sldId="257"/>
        </pc:sldMkLst>
        <pc:spChg chg="mod">
          <ac:chgData name="Thomas Skjøldt" userId="6ca1d9dc-2486-44f4-8160-308901592aae" providerId="ADAL" clId="{641FABEF-B94F-4277-B9BB-608B98F00C35}" dt="2026-02-25T19:40:01.684" v="4050" actId="14100"/>
          <ac:spMkLst>
            <pc:docMk/>
            <pc:sldMk cId="4227744522" sldId="257"/>
            <ac:spMk id="6" creationId="{BC080657-01D8-4C56-A51A-33BD1212D0C7}"/>
          </ac:spMkLst>
        </pc:spChg>
        <pc:spChg chg="mod">
          <ac:chgData name="Thomas Skjøldt" userId="6ca1d9dc-2486-44f4-8160-308901592aae" providerId="ADAL" clId="{641FABEF-B94F-4277-B9BB-608B98F00C35}" dt="2026-02-25T19:39:56.378" v="4049" actId="20577"/>
          <ac:spMkLst>
            <pc:docMk/>
            <pc:sldMk cId="4227744522" sldId="257"/>
            <ac:spMk id="7" creationId="{95512264-2393-0500-42A6-C60E72796A76}"/>
          </ac:spMkLst>
        </pc:spChg>
        <pc:spChg chg="add mod">
          <ac:chgData name="Thomas Skjøldt" userId="6ca1d9dc-2486-44f4-8160-308901592aae" providerId="ADAL" clId="{641FABEF-B94F-4277-B9BB-608B98F00C35}" dt="2026-02-25T18:02:41.973" v="105"/>
          <ac:spMkLst>
            <pc:docMk/>
            <pc:sldMk cId="4227744522" sldId="257"/>
            <ac:spMk id="10" creationId="{6A173AB2-3676-48C6-3E6B-C6BC822B1BE8}"/>
          </ac:spMkLst>
        </pc:spChg>
        <pc:cxnChg chg="add mod">
          <ac:chgData name="Thomas Skjøldt" userId="6ca1d9dc-2486-44f4-8160-308901592aae" providerId="ADAL" clId="{641FABEF-B94F-4277-B9BB-608B98F00C35}" dt="2026-02-25T19:24:07.540" v="3061" actId="14100"/>
          <ac:cxnSpMkLst>
            <pc:docMk/>
            <pc:sldMk cId="4227744522" sldId="257"/>
            <ac:cxnSpMk id="8" creationId="{94F626AE-0208-D225-947F-FB4006B1C7F6}"/>
          </ac:cxnSpMkLst>
        </pc:cxnChg>
      </pc:sldChg>
      <pc:sldChg chg="del">
        <pc:chgData name="Thomas Skjøldt" userId="6ca1d9dc-2486-44f4-8160-308901592aae" providerId="ADAL" clId="{641FABEF-B94F-4277-B9BB-608B98F00C35}" dt="2026-02-25T19:16:53.194" v="2897" actId="47"/>
        <pc:sldMkLst>
          <pc:docMk/>
          <pc:sldMk cId="3508392839" sldId="258"/>
        </pc:sldMkLst>
      </pc:sldChg>
      <pc:sldChg chg="del">
        <pc:chgData name="Thomas Skjøldt" userId="6ca1d9dc-2486-44f4-8160-308901592aae" providerId="ADAL" clId="{641FABEF-B94F-4277-B9BB-608B98F00C35}" dt="2026-02-25T19:16:54.024" v="2898" actId="47"/>
        <pc:sldMkLst>
          <pc:docMk/>
          <pc:sldMk cId="1844493659" sldId="259"/>
        </pc:sldMkLst>
      </pc:sldChg>
      <pc:sldChg chg="del">
        <pc:chgData name="Thomas Skjøldt" userId="6ca1d9dc-2486-44f4-8160-308901592aae" providerId="ADAL" clId="{641FABEF-B94F-4277-B9BB-608B98F00C35}" dt="2026-02-25T19:16:54.779" v="2899" actId="47"/>
        <pc:sldMkLst>
          <pc:docMk/>
          <pc:sldMk cId="2701713351" sldId="260"/>
        </pc:sldMkLst>
      </pc:sldChg>
      <pc:sldChg chg="del">
        <pc:chgData name="Thomas Skjøldt" userId="6ca1d9dc-2486-44f4-8160-308901592aae" providerId="ADAL" clId="{641FABEF-B94F-4277-B9BB-608B98F00C35}" dt="2026-02-25T19:16:55.600" v="2900" actId="47"/>
        <pc:sldMkLst>
          <pc:docMk/>
          <pc:sldMk cId="3227700996" sldId="261"/>
        </pc:sldMkLst>
      </pc:sldChg>
      <pc:sldChg chg="del">
        <pc:chgData name="Thomas Skjøldt" userId="6ca1d9dc-2486-44f4-8160-308901592aae" providerId="ADAL" clId="{641FABEF-B94F-4277-B9BB-608B98F00C35}" dt="2026-02-25T19:16:56.468" v="2901" actId="47"/>
        <pc:sldMkLst>
          <pc:docMk/>
          <pc:sldMk cId="2663782188" sldId="262"/>
        </pc:sldMkLst>
      </pc:sldChg>
      <pc:sldChg chg="del">
        <pc:chgData name="Thomas Skjøldt" userId="6ca1d9dc-2486-44f4-8160-308901592aae" providerId="ADAL" clId="{641FABEF-B94F-4277-B9BB-608B98F00C35}" dt="2026-02-25T19:16:57.286" v="2902" actId="47"/>
        <pc:sldMkLst>
          <pc:docMk/>
          <pc:sldMk cId="3516301228" sldId="263"/>
        </pc:sldMkLst>
      </pc:sldChg>
      <pc:sldChg chg="del">
        <pc:chgData name="Thomas Skjøldt" userId="6ca1d9dc-2486-44f4-8160-308901592aae" providerId="ADAL" clId="{641FABEF-B94F-4277-B9BB-608B98F00C35}" dt="2026-02-25T19:16:58.618" v="2903" actId="47"/>
        <pc:sldMkLst>
          <pc:docMk/>
          <pc:sldMk cId="1688786176" sldId="264"/>
        </pc:sldMkLst>
      </pc:sldChg>
      <pc:sldChg chg="delSp modSp mod ord">
        <pc:chgData name="Thomas Skjøldt" userId="6ca1d9dc-2486-44f4-8160-308901592aae" providerId="ADAL" clId="{641FABEF-B94F-4277-B9BB-608B98F00C35}" dt="2026-02-25T19:38:48.472" v="4017" actId="20577"/>
        <pc:sldMkLst>
          <pc:docMk/>
          <pc:sldMk cId="3123479081" sldId="265"/>
        </pc:sldMkLst>
        <pc:spChg chg="del">
          <ac:chgData name="Thomas Skjøldt" userId="6ca1d9dc-2486-44f4-8160-308901592aae" providerId="ADAL" clId="{641FABEF-B94F-4277-B9BB-608B98F00C35}" dt="2026-02-25T18:02:40.041" v="104" actId="21"/>
          <ac:spMkLst>
            <pc:docMk/>
            <pc:sldMk cId="3123479081" sldId="265"/>
            <ac:spMk id="2" creationId="{6A173AB2-3676-48C6-3E6B-C6BC822B1BE8}"/>
          </ac:spMkLst>
        </pc:spChg>
        <pc:spChg chg="mod">
          <ac:chgData name="Thomas Skjøldt" userId="6ca1d9dc-2486-44f4-8160-308901592aae" providerId="ADAL" clId="{641FABEF-B94F-4277-B9BB-608B98F00C35}" dt="2026-02-25T19:22:50.987" v="3004" actId="1076"/>
          <ac:spMkLst>
            <pc:docMk/>
            <pc:sldMk cId="3123479081" sldId="265"/>
            <ac:spMk id="4" creationId="{9A960EA8-DBF2-1F32-DE4F-42344B2079B3}"/>
          </ac:spMkLst>
        </pc:spChg>
        <pc:spChg chg="mod">
          <ac:chgData name="Thomas Skjøldt" userId="6ca1d9dc-2486-44f4-8160-308901592aae" providerId="ADAL" clId="{641FABEF-B94F-4277-B9BB-608B98F00C35}" dt="2026-02-25T19:38:48.472" v="4017" actId="20577"/>
          <ac:spMkLst>
            <pc:docMk/>
            <pc:sldMk cId="3123479081" sldId="265"/>
            <ac:spMk id="6" creationId="{D9CB4088-BA4C-7361-4D8F-5D8E841AD5B9}"/>
          </ac:spMkLst>
        </pc:spChg>
        <pc:cxnChg chg="del mod">
          <ac:chgData name="Thomas Skjøldt" userId="6ca1d9dc-2486-44f4-8160-308901592aae" providerId="ADAL" clId="{641FABEF-B94F-4277-B9BB-608B98F00C35}" dt="2026-02-25T18:02:54.922" v="106" actId="478"/>
          <ac:cxnSpMkLst>
            <pc:docMk/>
            <pc:sldMk cId="3123479081" sldId="265"/>
            <ac:cxnSpMk id="8" creationId="{4CF9F012-ADB7-2F17-5D7F-43D2E92B87BE}"/>
          </ac:cxnSpMkLst>
        </pc:cxnChg>
      </pc:sldChg>
      <pc:sldChg chg="del">
        <pc:chgData name="Thomas Skjøldt" userId="6ca1d9dc-2486-44f4-8160-308901592aae" providerId="ADAL" clId="{641FABEF-B94F-4277-B9BB-608B98F00C35}" dt="2026-02-25T19:16:51.471" v="2895" actId="47"/>
        <pc:sldMkLst>
          <pc:docMk/>
          <pc:sldMk cId="2096399880" sldId="267"/>
        </pc:sldMkLst>
      </pc:sldChg>
      <pc:sldChg chg="del">
        <pc:chgData name="Thomas Skjøldt" userId="6ca1d9dc-2486-44f4-8160-308901592aae" providerId="ADAL" clId="{641FABEF-B94F-4277-B9BB-608B98F00C35}" dt="2026-02-25T19:16:52.374" v="2896" actId="47"/>
        <pc:sldMkLst>
          <pc:docMk/>
          <pc:sldMk cId="1526340845" sldId="268"/>
        </pc:sldMkLst>
      </pc:sldChg>
      <pc:sldChg chg="modSp mod ord">
        <pc:chgData name="Thomas Skjøldt" userId="6ca1d9dc-2486-44f4-8160-308901592aae" providerId="ADAL" clId="{641FABEF-B94F-4277-B9BB-608B98F00C35}" dt="2026-02-25T18:06:36.204" v="234" actId="108"/>
        <pc:sldMkLst>
          <pc:docMk/>
          <pc:sldMk cId="3429578070" sldId="269"/>
        </pc:sldMkLst>
        <pc:spChg chg="mod">
          <ac:chgData name="Thomas Skjøldt" userId="6ca1d9dc-2486-44f4-8160-308901592aae" providerId="ADAL" clId="{641FABEF-B94F-4277-B9BB-608B98F00C35}" dt="2026-02-25T18:06:36.204" v="234" actId="108"/>
          <ac:spMkLst>
            <pc:docMk/>
            <pc:sldMk cId="3429578070" sldId="269"/>
            <ac:spMk id="3" creationId="{32DC2723-C8B2-FD7E-D4A1-899FC379DA22}"/>
          </ac:spMkLst>
        </pc:spChg>
      </pc:sldChg>
      <pc:sldChg chg="addSp modSp mod">
        <pc:chgData name="Thomas Skjøldt" userId="6ca1d9dc-2486-44f4-8160-308901592aae" providerId="ADAL" clId="{641FABEF-B94F-4277-B9BB-608B98F00C35}" dt="2026-02-25T18:29:02.355" v="492" actId="20577"/>
        <pc:sldMkLst>
          <pc:docMk/>
          <pc:sldMk cId="1231073556" sldId="270"/>
        </pc:sldMkLst>
        <pc:spChg chg="mod">
          <ac:chgData name="Thomas Skjøldt" userId="6ca1d9dc-2486-44f4-8160-308901592aae" providerId="ADAL" clId="{641FABEF-B94F-4277-B9BB-608B98F00C35}" dt="2026-02-25T18:27:51.143" v="445" actId="14100"/>
          <ac:spMkLst>
            <pc:docMk/>
            <pc:sldMk cId="1231073556" sldId="270"/>
            <ac:spMk id="4" creationId="{45068498-C5E6-B732-30B5-91085DA06AD0}"/>
          </ac:spMkLst>
        </pc:spChg>
        <pc:spChg chg="mod">
          <ac:chgData name="Thomas Skjøldt" userId="6ca1d9dc-2486-44f4-8160-308901592aae" providerId="ADAL" clId="{641FABEF-B94F-4277-B9BB-608B98F00C35}" dt="2026-02-25T18:29:02.355" v="492" actId="20577"/>
          <ac:spMkLst>
            <pc:docMk/>
            <pc:sldMk cId="1231073556" sldId="270"/>
            <ac:spMk id="5" creationId="{77A86956-8A38-2FD9-3235-167B95DBE530}"/>
          </ac:spMkLst>
        </pc:spChg>
        <pc:spChg chg="add mod">
          <ac:chgData name="Thomas Skjøldt" userId="6ca1d9dc-2486-44f4-8160-308901592aae" providerId="ADAL" clId="{641FABEF-B94F-4277-B9BB-608B98F00C35}" dt="2026-02-25T17:58:33.199" v="2" actId="14100"/>
          <ac:spMkLst>
            <pc:docMk/>
            <pc:sldMk cId="1231073556" sldId="270"/>
            <ac:spMk id="6" creationId="{CF9A77D7-734E-EBD7-9E17-B414B42F53EC}"/>
          </ac:spMkLst>
        </pc:spChg>
      </pc:sldChg>
      <pc:sldChg chg="del">
        <pc:chgData name="Thomas Skjøldt" userId="6ca1d9dc-2486-44f4-8160-308901592aae" providerId="ADAL" clId="{641FABEF-B94F-4277-B9BB-608B98F00C35}" dt="2026-02-25T19:37:58.570" v="4000" actId="47"/>
        <pc:sldMkLst>
          <pc:docMk/>
          <pc:sldMk cId="2567843595" sldId="271"/>
        </pc:sldMkLst>
      </pc:sldChg>
      <pc:sldChg chg="del">
        <pc:chgData name="Thomas Skjøldt" userId="6ca1d9dc-2486-44f4-8160-308901592aae" providerId="ADAL" clId="{641FABEF-B94F-4277-B9BB-608B98F00C35}" dt="2026-02-25T19:17:00.509" v="2904" actId="47"/>
        <pc:sldMkLst>
          <pc:docMk/>
          <pc:sldMk cId="664158370" sldId="272"/>
        </pc:sldMkLst>
      </pc:sldChg>
      <pc:sldChg chg="modSp mod">
        <pc:chgData name="Thomas Skjøldt" userId="6ca1d9dc-2486-44f4-8160-308901592aae" providerId="ADAL" clId="{641FABEF-B94F-4277-B9BB-608B98F00C35}" dt="2026-02-25T19:22:05.595" v="3000" actId="14100"/>
        <pc:sldMkLst>
          <pc:docMk/>
          <pc:sldMk cId="1902267192" sldId="274"/>
        </pc:sldMkLst>
        <pc:spChg chg="mod">
          <ac:chgData name="Thomas Skjøldt" userId="6ca1d9dc-2486-44f4-8160-308901592aae" providerId="ADAL" clId="{641FABEF-B94F-4277-B9BB-608B98F00C35}" dt="2026-02-25T19:21:48.230" v="2996" actId="14100"/>
          <ac:spMkLst>
            <pc:docMk/>
            <pc:sldMk cId="1902267192" sldId="274"/>
            <ac:spMk id="23" creationId="{B82EA98B-5326-728E-E9D0-BE2190C72235}"/>
          </ac:spMkLst>
        </pc:spChg>
        <pc:spChg chg="mod">
          <ac:chgData name="Thomas Skjøldt" userId="6ca1d9dc-2486-44f4-8160-308901592aae" providerId="ADAL" clId="{641FABEF-B94F-4277-B9BB-608B98F00C35}" dt="2026-02-25T19:21:54.257" v="2998" actId="14100"/>
          <ac:spMkLst>
            <pc:docMk/>
            <pc:sldMk cId="1902267192" sldId="274"/>
            <ac:spMk id="24" creationId="{E6011569-84F3-D8AE-36D1-BAD94295B105}"/>
          </ac:spMkLst>
        </pc:spChg>
        <pc:cxnChg chg="mod">
          <ac:chgData name="Thomas Skjøldt" userId="6ca1d9dc-2486-44f4-8160-308901592aae" providerId="ADAL" clId="{641FABEF-B94F-4277-B9BB-608B98F00C35}" dt="2026-02-25T19:22:05.595" v="3000" actId="14100"/>
          <ac:cxnSpMkLst>
            <pc:docMk/>
            <pc:sldMk cId="1902267192" sldId="274"/>
            <ac:cxnSpMk id="28" creationId="{DC896893-2576-740E-23D7-82CA17E50949}"/>
          </ac:cxnSpMkLst>
        </pc:cxnChg>
      </pc:sldChg>
      <pc:sldChg chg="ord">
        <pc:chgData name="Thomas Skjøldt" userId="6ca1d9dc-2486-44f4-8160-308901592aae" providerId="ADAL" clId="{641FABEF-B94F-4277-B9BB-608B98F00C35}" dt="2026-02-25T17:59:29.421" v="4"/>
        <pc:sldMkLst>
          <pc:docMk/>
          <pc:sldMk cId="17255674" sldId="275"/>
        </pc:sldMkLst>
      </pc:sldChg>
      <pc:sldChg chg="addSp delSp modSp add mod">
        <pc:chgData name="Thomas Skjøldt" userId="6ca1d9dc-2486-44f4-8160-308901592aae" providerId="ADAL" clId="{641FABEF-B94F-4277-B9BB-608B98F00C35}" dt="2026-02-25T19:20:51.860" v="2946" actId="20577"/>
        <pc:sldMkLst>
          <pc:docMk/>
          <pc:sldMk cId="2260742742" sldId="276"/>
        </pc:sldMkLst>
        <pc:spChg chg="mod">
          <ac:chgData name="Thomas Skjøldt" userId="6ca1d9dc-2486-44f4-8160-308901592aae" providerId="ADAL" clId="{641FABEF-B94F-4277-B9BB-608B98F00C35}" dt="2026-02-25T18:37:25.079" v="1274" actId="14100"/>
          <ac:spMkLst>
            <pc:docMk/>
            <pc:sldMk cId="2260742742" sldId="276"/>
            <ac:spMk id="4" creationId="{2242455D-BBFF-4C0D-8A7F-6358D2C935AA}"/>
          </ac:spMkLst>
        </pc:spChg>
        <pc:spChg chg="mod">
          <ac:chgData name="Thomas Skjøldt" userId="6ca1d9dc-2486-44f4-8160-308901592aae" providerId="ADAL" clId="{641FABEF-B94F-4277-B9BB-608B98F00C35}" dt="2026-02-25T19:20:51.860" v="2946" actId="20577"/>
          <ac:spMkLst>
            <pc:docMk/>
            <pc:sldMk cId="2260742742" sldId="276"/>
            <ac:spMk id="5" creationId="{09FCDE5C-21C6-05FC-436A-36737C2E6B7D}"/>
          </ac:spMkLst>
        </pc:spChg>
        <pc:spChg chg="del mod">
          <ac:chgData name="Thomas Skjøldt" userId="6ca1d9dc-2486-44f4-8160-308901592aae" providerId="ADAL" clId="{641FABEF-B94F-4277-B9BB-608B98F00C35}" dt="2026-02-25T18:37:29.603" v="1275" actId="478"/>
          <ac:spMkLst>
            <pc:docMk/>
            <pc:sldMk cId="2260742742" sldId="276"/>
            <ac:spMk id="6" creationId="{8BF0FB51-B92C-CF90-707D-1E5E4351F60D}"/>
          </ac:spMkLst>
        </pc:spChg>
        <pc:picChg chg="del">
          <ac:chgData name="Thomas Skjøldt" userId="6ca1d9dc-2486-44f4-8160-308901592aae" providerId="ADAL" clId="{641FABEF-B94F-4277-B9BB-608B98F00C35}" dt="2026-02-25T18:30:20.602" v="496" actId="478"/>
          <ac:picMkLst>
            <pc:docMk/>
            <pc:sldMk cId="2260742742" sldId="276"/>
            <ac:picMk id="3" creationId="{712E59E8-F8EB-8BCA-9D27-5FB034988EEE}"/>
          </ac:picMkLst>
        </pc:picChg>
        <pc:picChg chg="add del mod ord">
          <ac:chgData name="Thomas Skjøldt" userId="6ca1d9dc-2486-44f4-8160-308901592aae" providerId="ADAL" clId="{641FABEF-B94F-4277-B9BB-608B98F00C35}" dt="2026-02-25T18:39:17.517" v="1278" actId="478"/>
          <ac:picMkLst>
            <pc:docMk/>
            <pc:sldMk cId="2260742742" sldId="276"/>
            <ac:picMk id="7" creationId="{8CE37D7B-3A0C-E23D-9800-3A6FD9C1A86D}"/>
          </ac:picMkLst>
        </pc:picChg>
        <pc:picChg chg="add mod ord">
          <ac:chgData name="Thomas Skjøldt" userId="6ca1d9dc-2486-44f4-8160-308901592aae" providerId="ADAL" clId="{641FABEF-B94F-4277-B9BB-608B98F00C35}" dt="2026-02-25T18:39:29.256" v="1281" actId="1440"/>
          <ac:picMkLst>
            <pc:docMk/>
            <pc:sldMk cId="2260742742" sldId="276"/>
            <ac:picMk id="9" creationId="{1742D81F-D7AF-58F9-FD92-6C736CB9A70A}"/>
          </ac:picMkLst>
        </pc:picChg>
        <pc:cxnChg chg="add del mod">
          <ac:chgData name="Thomas Skjøldt" userId="6ca1d9dc-2486-44f4-8160-308901592aae" providerId="ADAL" clId="{641FABEF-B94F-4277-B9BB-608B98F00C35}" dt="2026-02-25T18:44:23.910" v="1522" actId="478"/>
          <ac:cxnSpMkLst>
            <pc:docMk/>
            <pc:sldMk cId="2260742742" sldId="276"/>
            <ac:cxnSpMk id="10" creationId="{0DF64000-43FA-9E86-96FB-6FECF9EE3F52}"/>
          </ac:cxnSpMkLst>
        </pc:cxnChg>
      </pc:sldChg>
      <pc:sldChg chg="addSp delSp modSp add mod">
        <pc:chgData name="Thomas Skjøldt" userId="6ca1d9dc-2486-44f4-8160-308901592aae" providerId="ADAL" clId="{641FABEF-B94F-4277-B9BB-608B98F00C35}" dt="2026-02-25T19:16:32.575" v="2894" actId="14100"/>
        <pc:sldMkLst>
          <pc:docMk/>
          <pc:sldMk cId="1499388633" sldId="277"/>
        </pc:sldMkLst>
        <pc:spChg chg="mod">
          <ac:chgData name="Thomas Skjøldt" userId="6ca1d9dc-2486-44f4-8160-308901592aae" providerId="ADAL" clId="{641FABEF-B94F-4277-B9BB-608B98F00C35}" dt="2026-02-25T19:16:32.575" v="2894" actId="14100"/>
          <ac:spMkLst>
            <pc:docMk/>
            <pc:sldMk cId="1499388633" sldId="277"/>
            <ac:spMk id="4" creationId="{BDF5911B-7057-D6EF-DE1C-53B641C24201}"/>
          </ac:spMkLst>
        </pc:spChg>
        <pc:spChg chg="mod">
          <ac:chgData name="Thomas Skjøldt" userId="6ca1d9dc-2486-44f4-8160-308901592aae" providerId="ADAL" clId="{641FABEF-B94F-4277-B9BB-608B98F00C35}" dt="2026-02-25T19:16:12.476" v="2893" actId="20577"/>
          <ac:spMkLst>
            <pc:docMk/>
            <pc:sldMk cId="1499388633" sldId="277"/>
            <ac:spMk id="5" creationId="{734AB080-C17D-6AD4-E163-35DD75141D7F}"/>
          </ac:spMkLst>
        </pc:spChg>
        <pc:picChg chg="add del mod ord">
          <ac:chgData name="Thomas Skjøldt" userId="6ca1d9dc-2486-44f4-8160-308901592aae" providerId="ADAL" clId="{641FABEF-B94F-4277-B9BB-608B98F00C35}" dt="2026-02-25T19:01:40.372" v="1912" actId="478"/>
          <ac:picMkLst>
            <pc:docMk/>
            <pc:sldMk cId="1499388633" sldId="277"/>
            <ac:picMk id="3" creationId="{C289D818-D5C0-581A-526A-268495F49F06}"/>
          </ac:picMkLst>
        </pc:picChg>
        <pc:picChg chg="add del ord">
          <ac:chgData name="Thomas Skjøldt" userId="6ca1d9dc-2486-44f4-8160-308901592aae" providerId="ADAL" clId="{641FABEF-B94F-4277-B9BB-608B98F00C35}" dt="2026-02-25T19:02:28.776" v="1913" actId="478"/>
          <ac:picMkLst>
            <pc:docMk/>
            <pc:sldMk cId="1499388633" sldId="277"/>
            <ac:picMk id="7" creationId="{493D5A22-1446-B1F6-78A8-F92219B00C74}"/>
          </ac:picMkLst>
        </pc:picChg>
        <pc:picChg chg="del">
          <ac:chgData name="Thomas Skjøldt" userId="6ca1d9dc-2486-44f4-8160-308901592aae" providerId="ADAL" clId="{641FABEF-B94F-4277-B9BB-608B98F00C35}" dt="2026-02-25T18:46:28.076" v="1528" actId="478"/>
          <ac:picMkLst>
            <pc:docMk/>
            <pc:sldMk cId="1499388633" sldId="277"/>
            <ac:picMk id="9" creationId="{9F3918C2-17CC-049A-0C53-A916AC18D00C}"/>
          </ac:picMkLst>
        </pc:picChg>
        <pc:picChg chg="add del ord">
          <ac:chgData name="Thomas Skjøldt" userId="6ca1d9dc-2486-44f4-8160-308901592aae" providerId="ADAL" clId="{641FABEF-B94F-4277-B9BB-608B98F00C35}" dt="2026-02-25T19:04:45.972" v="1946" actId="478"/>
          <ac:picMkLst>
            <pc:docMk/>
            <pc:sldMk cId="1499388633" sldId="277"/>
            <ac:picMk id="10" creationId="{EDA31D2B-01C1-812C-3AB5-9FD88CA985E5}"/>
          </ac:picMkLst>
        </pc:picChg>
        <pc:picChg chg="add mod ord">
          <ac:chgData name="Thomas Skjøldt" userId="6ca1d9dc-2486-44f4-8160-308901592aae" providerId="ADAL" clId="{641FABEF-B94F-4277-B9BB-608B98F00C35}" dt="2026-02-25T19:05:10.402" v="1962" actId="1037"/>
          <ac:picMkLst>
            <pc:docMk/>
            <pc:sldMk cId="1499388633" sldId="277"/>
            <ac:picMk id="12" creationId="{5449BC48-7762-791E-33C8-DF5CA57024E2}"/>
          </ac:picMkLst>
        </pc:picChg>
      </pc:sldChg>
      <pc:sldChg chg="addSp delSp modSp add mod">
        <pc:chgData name="Thomas Skjøldt" userId="6ca1d9dc-2486-44f4-8160-308901592aae" providerId="ADAL" clId="{641FABEF-B94F-4277-B9BB-608B98F00C35}" dt="2026-02-25T18:55:01.492" v="1805" actId="20577"/>
        <pc:sldMkLst>
          <pc:docMk/>
          <pc:sldMk cId="3797294284" sldId="278"/>
        </pc:sldMkLst>
        <pc:spChg chg="add del mod">
          <ac:chgData name="Thomas Skjøldt" userId="6ca1d9dc-2486-44f4-8160-308901592aae" providerId="ADAL" clId="{641FABEF-B94F-4277-B9BB-608B98F00C35}" dt="2026-02-25T18:52:06.626" v="1705" actId="478"/>
          <ac:spMkLst>
            <pc:docMk/>
            <pc:sldMk cId="3797294284" sldId="278"/>
            <ac:spMk id="2" creationId="{A3AA8DDF-C322-3209-D623-F4F55B2B56B5}"/>
          </ac:spMkLst>
        </pc:spChg>
        <pc:spChg chg="del mod">
          <ac:chgData name="Thomas Skjøldt" userId="6ca1d9dc-2486-44f4-8160-308901592aae" providerId="ADAL" clId="{641FABEF-B94F-4277-B9BB-608B98F00C35}" dt="2026-02-25T18:51:33.189" v="1699" actId="478"/>
          <ac:spMkLst>
            <pc:docMk/>
            <pc:sldMk cId="3797294284" sldId="278"/>
            <ac:spMk id="4" creationId="{74F418AF-2CDA-B83E-A366-E3757A2195A3}"/>
          </ac:spMkLst>
        </pc:spChg>
        <pc:spChg chg="del mod">
          <ac:chgData name="Thomas Skjøldt" userId="6ca1d9dc-2486-44f4-8160-308901592aae" providerId="ADAL" clId="{641FABEF-B94F-4277-B9BB-608B98F00C35}" dt="2026-02-25T18:51:31.357" v="1698" actId="478"/>
          <ac:spMkLst>
            <pc:docMk/>
            <pc:sldMk cId="3797294284" sldId="278"/>
            <ac:spMk id="5" creationId="{363A121F-7F60-1356-D35C-3641FC2E5A3D}"/>
          </ac:spMkLst>
        </pc:spChg>
        <pc:spChg chg="add mod">
          <ac:chgData name="Thomas Skjøldt" userId="6ca1d9dc-2486-44f4-8160-308901592aae" providerId="ADAL" clId="{641FABEF-B94F-4277-B9BB-608B98F00C35}" dt="2026-02-25T18:54:05.319" v="1759" actId="14100"/>
          <ac:spMkLst>
            <pc:docMk/>
            <pc:sldMk cId="3797294284" sldId="278"/>
            <ac:spMk id="11" creationId="{24C26B39-F475-EF38-E10E-AC09C72FEE7E}"/>
          </ac:spMkLst>
        </pc:spChg>
        <pc:spChg chg="add mod">
          <ac:chgData name="Thomas Skjøldt" userId="6ca1d9dc-2486-44f4-8160-308901592aae" providerId="ADAL" clId="{641FABEF-B94F-4277-B9BB-608B98F00C35}" dt="2026-02-25T18:55:01.492" v="1805" actId="20577"/>
          <ac:spMkLst>
            <pc:docMk/>
            <pc:sldMk cId="3797294284" sldId="278"/>
            <ac:spMk id="12" creationId="{F7537194-C8D1-B82A-495A-D399D9D10273}"/>
          </ac:spMkLst>
        </pc:spChg>
        <pc:picChg chg="add mod">
          <ac:chgData name="Thomas Skjøldt" userId="6ca1d9dc-2486-44f4-8160-308901592aae" providerId="ADAL" clId="{641FABEF-B94F-4277-B9BB-608B98F00C35}" dt="2026-02-25T18:52:37.779" v="1715" actId="1076"/>
          <ac:picMkLst>
            <pc:docMk/>
            <pc:sldMk cId="3797294284" sldId="278"/>
            <ac:picMk id="6" creationId="{C1079E50-32A6-0CBF-96A5-6975CF62255C}"/>
          </ac:picMkLst>
        </pc:picChg>
        <pc:picChg chg="mod">
          <ac:chgData name="Thomas Skjøldt" userId="6ca1d9dc-2486-44f4-8160-308901592aae" providerId="ADAL" clId="{641FABEF-B94F-4277-B9BB-608B98F00C35}" dt="2026-02-25T18:51:51.876" v="1703" actId="1076"/>
          <ac:picMkLst>
            <pc:docMk/>
            <pc:sldMk cId="3797294284" sldId="278"/>
            <ac:picMk id="9" creationId="{F5CF4B77-A249-65AF-16B8-E6743466C7C3}"/>
          </ac:picMkLst>
        </pc:picChg>
        <pc:cxnChg chg="add mod">
          <ac:chgData name="Thomas Skjøldt" userId="6ca1d9dc-2486-44f4-8160-308901592aae" providerId="ADAL" clId="{641FABEF-B94F-4277-B9BB-608B98F00C35}" dt="2026-02-25T18:53:06.143" v="1719" actId="14100"/>
          <ac:cxnSpMkLst>
            <pc:docMk/>
            <pc:sldMk cId="3797294284" sldId="278"/>
            <ac:cxnSpMk id="7" creationId="{CC0F317F-7B1E-4A17-A0CA-CFB04B2EE11B}"/>
          </ac:cxnSpMkLst>
        </pc:cxnChg>
        <pc:cxnChg chg="add del mod">
          <ac:chgData name="Thomas Skjøldt" userId="6ca1d9dc-2486-44f4-8160-308901592aae" providerId="ADAL" clId="{641FABEF-B94F-4277-B9BB-608B98F00C35}" dt="2026-02-25T18:54:38.240" v="1767" actId="478"/>
          <ac:cxnSpMkLst>
            <pc:docMk/>
            <pc:sldMk cId="3797294284" sldId="278"/>
            <ac:cxnSpMk id="13" creationId="{22639609-E4D2-4362-506B-639D88D6FCEA}"/>
          </ac:cxnSpMkLst>
        </pc:cxnChg>
      </pc:sldChg>
      <pc:sldChg chg="addSp delSp modSp add mod">
        <pc:chgData name="Thomas Skjøldt" userId="6ca1d9dc-2486-44f4-8160-308901592aae" providerId="ADAL" clId="{641FABEF-B94F-4277-B9BB-608B98F00C35}" dt="2026-02-25T18:58:53.088" v="1909" actId="14100"/>
        <pc:sldMkLst>
          <pc:docMk/>
          <pc:sldMk cId="3411206682" sldId="279"/>
        </pc:sldMkLst>
        <pc:spChg chg="mod">
          <ac:chgData name="Thomas Skjøldt" userId="6ca1d9dc-2486-44f4-8160-308901592aae" providerId="ADAL" clId="{641FABEF-B94F-4277-B9BB-608B98F00C35}" dt="2026-02-25T18:58:15.148" v="1882" actId="1036"/>
          <ac:spMkLst>
            <pc:docMk/>
            <pc:sldMk cId="3411206682" sldId="279"/>
            <ac:spMk id="11" creationId="{6C9754A3-FF77-97FA-5B85-DFC20167AE01}"/>
          </ac:spMkLst>
        </pc:spChg>
        <pc:spChg chg="mod">
          <ac:chgData name="Thomas Skjøldt" userId="6ca1d9dc-2486-44f4-8160-308901592aae" providerId="ADAL" clId="{641FABEF-B94F-4277-B9BB-608B98F00C35}" dt="2026-02-25T18:58:38.778" v="1908" actId="20577"/>
          <ac:spMkLst>
            <pc:docMk/>
            <pc:sldMk cId="3411206682" sldId="279"/>
            <ac:spMk id="12" creationId="{17C91F68-0768-4854-3E01-BF14C9DA2D86}"/>
          </ac:spMkLst>
        </pc:spChg>
        <pc:picChg chg="add mod ord">
          <ac:chgData name="Thomas Skjøldt" userId="6ca1d9dc-2486-44f4-8160-308901592aae" providerId="ADAL" clId="{641FABEF-B94F-4277-B9BB-608B98F00C35}" dt="2026-02-25T18:58:08.641" v="1865" actId="1076"/>
          <ac:picMkLst>
            <pc:docMk/>
            <pc:sldMk cId="3411206682" sldId="279"/>
            <ac:picMk id="3" creationId="{A6D9B9FD-C265-9481-E226-EC2EF6B2D7C5}"/>
          </ac:picMkLst>
        </pc:picChg>
        <pc:picChg chg="del">
          <ac:chgData name="Thomas Skjøldt" userId="6ca1d9dc-2486-44f4-8160-308901592aae" providerId="ADAL" clId="{641FABEF-B94F-4277-B9BB-608B98F00C35}" dt="2026-02-25T18:56:31.379" v="1807" actId="478"/>
          <ac:picMkLst>
            <pc:docMk/>
            <pc:sldMk cId="3411206682" sldId="279"/>
            <ac:picMk id="6" creationId="{F5D2624D-6B9D-74E8-8B13-41FD918C32BA}"/>
          </ac:picMkLst>
        </pc:picChg>
        <pc:cxnChg chg="mod">
          <ac:chgData name="Thomas Skjøldt" userId="6ca1d9dc-2486-44f4-8160-308901592aae" providerId="ADAL" clId="{641FABEF-B94F-4277-B9BB-608B98F00C35}" dt="2026-02-25T18:58:53.088" v="1909" actId="14100"/>
          <ac:cxnSpMkLst>
            <pc:docMk/>
            <pc:sldMk cId="3411206682" sldId="279"/>
            <ac:cxnSpMk id="7" creationId="{00344FE4-ACE4-BCE6-3E3E-B4EBB96DB08D}"/>
          </ac:cxnSpMkLst>
        </pc:cxnChg>
      </pc:sldChg>
      <pc:sldChg chg="add del">
        <pc:chgData name="Thomas Skjøldt" userId="6ca1d9dc-2486-44f4-8160-308901592aae" providerId="ADAL" clId="{641FABEF-B94F-4277-B9BB-608B98F00C35}" dt="2026-02-25T18:51:23.083" v="1697" actId="47"/>
        <pc:sldMkLst>
          <pc:docMk/>
          <pc:sldMk cId="3620766465" sldId="279"/>
        </pc:sldMkLst>
      </pc:sldChg>
      <pc:sldChg chg="addSp delSp modSp add mod">
        <pc:chgData name="Thomas Skjøldt" userId="6ca1d9dc-2486-44f4-8160-308901592aae" providerId="ADAL" clId="{641FABEF-B94F-4277-B9BB-608B98F00C35}" dt="2026-02-25T19:37:38.418" v="3999" actId="20577"/>
        <pc:sldMkLst>
          <pc:docMk/>
          <pc:sldMk cId="162289080" sldId="280"/>
        </pc:sldMkLst>
        <pc:spChg chg="mod">
          <ac:chgData name="Thomas Skjøldt" userId="6ca1d9dc-2486-44f4-8160-308901592aae" providerId="ADAL" clId="{641FABEF-B94F-4277-B9BB-608B98F00C35}" dt="2026-02-25T19:34:24.059" v="3650" actId="14100"/>
          <ac:spMkLst>
            <pc:docMk/>
            <pc:sldMk cId="162289080" sldId="280"/>
            <ac:spMk id="4" creationId="{DBDF8AA0-831E-3248-77DE-A88ED804C0AE}"/>
          </ac:spMkLst>
        </pc:spChg>
        <pc:spChg chg="mod">
          <ac:chgData name="Thomas Skjøldt" userId="6ca1d9dc-2486-44f4-8160-308901592aae" providerId="ADAL" clId="{641FABEF-B94F-4277-B9BB-608B98F00C35}" dt="2026-02-25T19:37:38.418" v="3999" actId="20577"/>
          <ac:spMkLst>
            <pc:docMk/>
            <pc:sldMk cId="162289080" sldId="280"/>
            <ac:spMk id="5" creationId="{56795782-DC7F-F12D-0366-1EAF9A94E92A}"/>
          </ac:spMkLst>
        </pc:spChg>
        <pc:picChg chg="add mod">
          <ac:chgData name="Thomas Skjøldt" userId="6ca1d9dc-2486-44f4-8160-308901592aae" providerId="ADAL" clId="{641FABEF-B94F-4277-B9BB-608B98F00C35}" dt="2026-02-25T19:30:19.411" v="3098" actId="1440"/>
          <ac:picMkLst>
            <pc:docMk/>
            <pc:sldMk cId="162289080" sldId="280"/>
            <ac:picMk id="3" creationId="{D536DAA6-BBF1-70B6-4939-A977FE625486}"/>
          </ac:picMkLst>
        </pc:picChg>
        <pc:picChg chg="add mod">
          <ac:chgData name="Thomas Skjøldt" userId="6ca1d9dc-2486-44f4-8160-308901592aae" providerId="ADAL" clId="{641FABEF-B94F-4277-B9BB-608B98F00C35}" dt="2026-02-25T19:31:08.527" v="3102" actId="1076"/>
          <ac:picMkLst>
            <pc:docMk/>
            <pc:sldMk cId="162289080" sldId="280"/>
            <ac:picMk id="7" creationId="{349200A0-D08E-8909-0811-872AE73292FA}"/>
          </ac:picMkLst>
        </pc:picChg>
        <pc:picChg chg="del">
          <ac:chgData name="Thomas Skjøldt" userId="6ca1d9dc-2486-44f4-8160-308901592aae" providerId="ADAL" clId="{641FABEF-B94F-4277-B9BB-608B98F00C35}" dt="2026-02-25T19:29:53.518" v="3095" actId="478"/>
          <ac:picMkLst>
            <pc:docMk/>
            <pc:sldMk cId="162289080" sldId="280"/>
            <ac:picMk id="9" creationId="{CF2FA80B-0204-DEB1-625C-FB944FB6FC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5ECB-25EE-4E88-9783-D323932084CC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E4C0-C2B2-4F79-8F3F-99F8E391D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8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4E4C0-C2B2-4F79-8F3F-99F8E391D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3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32DA-45B7-2403-F6DD-DF49B2BD4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38B63-1992-9A8C-BFEF-E22B12278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4931-5093-1964-B712-6152B1C1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D7BE8-32DB-8A14-58AF-3C5A5FAE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89DFE-ED55-31B6-3D04-5C20393F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4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5C88-BCDB-A237-E03F-D95E3C7B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AA7C-EEE9-A7F5-169A-F2715BC9C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025EF-216C-C059-D33D-C6437D8D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D4179-1192-3975-99E1-41E4CE6A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6933-46D6-2D92-3FBB-885FA666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9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4DAA1-C033-2874-852B-F3BFB79B5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6C185-9903-5D70-BFC9-24CF4EC99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17A64-E3D2-ED33-26C4-7A0B7EE8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4898F-3F1C-515D-886F-8C4E344D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09863-4AD7-0EE1-A0E6-4FA148CE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1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10FB-9FBF-3428-A791-4D107DA8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3052-8A5F-6D95-A9C5-8E521017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D4C8F-F1F9-EBFF-252F-3E5F285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993F5-2808-68F2-AB1B-501937A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ECC6-85D3-9D51-9395-47DF9EC3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5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03C0-1CBF-39A1-4CC9-AAD8B2F2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98B5-93C3-84AC-4A73-3345C2CB2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FAAF-3F72-2956-4BEB-1B2D84D4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3D9B-4DBD-0761-92FB-963841F1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DA91E-B9F1-37A8-6F44-E461446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14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B5D-4591-9281-D561-179DC082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CE54-9CD9-F34B-5EAD-8A207C6B3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F1DE-4B32-3CC7-BE7A-22FC2FAE2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C500E-4D27-4482-C2BE-DF667947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93516-4ABC-D5BD-4E67-2FB82BB6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90C8-AF34-DAB5-C199-645C116B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08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F92A-94DF-C9A2-851B-17BCD893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A9DB6-73E3-3EDF-C01B-0AE758DF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F37E9-AEA6-7376-F4E1-97C167164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EEDCC-4100-C2B0-DEE9-079362E5F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EB5A3-6E4D-2B3D-278C-1A3EB75F2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2BC41-CA6E-865F-5310-A98D466B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EF90A-5941-8A17-50CA-753571F3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30E89-D6AA-6185-4E2C-27EB38CC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1F11-5DCE-ECE2-314E-E7FEA9ED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8253F-1BBD-8F92-001B-B8129B7B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CF946-CBF3-DD15-E7C8-B629C72C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3394F-8D64-5B0E-1B53-D88DC602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38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AF8D2-FFF8-88EF-00B7-80E5E925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3BE48-117D-9E35-5EFD-57516949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7B58-3C1D-8A2A-4083-C0A4457F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07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504D-7E71-838C-C428-409925ED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B4BC-2F45-0D4F-EFC5-2A12BB07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17DCC-24A2-AA1B-4DAC-6564E188F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BBF9-AEC1-16BD-9E89-1EAF7D24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5F60D-7F82-D8FF-381F-22190F61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DCCCD-7FF1-6B52-D214-5E34C30C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66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25B5-8FD6-4B7B-419B-4BDD4F47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1A6B-2EAC-360B-76D0-AEE1C15F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249A4-8960-CD20-DA40-5A717C59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E4065-BDE9-B701-08BC-402CABD1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9D1D-F8DB-97B8-0278-D490AFEB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7527E-6B13-5037-0FFB-99FA3365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8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05A40-FAC9-0D15-5E9B-C01A9D2B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56306-8EC2-2061-03F1-4B85E50D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7BB2-C1B6-6F7C-7A46-B68EFB6C1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5D6C24-7844-4A1A-AE5D-EC0C9F9FE229}" type="datetimeFigureOut">
              <a:rPr lang="nb-NO" smtClean="0"/>
              <a:t>25.02.2026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0353-AC30-C0B0-30EA-54D24CCCA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BCEA-FEA6-61EC-4641-CA9A5087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C6C932-8DCF-4807-B5D4-1F025D57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9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C007-B8D4-77F1-6177-7FFA6663F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5B045-DE0F-C7E7-96A9-9521E344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960EA8-DBF2-1F32-DE4F-42344B2079B3}"/>
              </a:ext>
            </a:extLst>
          </p:cNvPr>
          <p:cNvSpPr/>
          <p:nvPr/>
        </p:nvSpPr>
        <p:spPr>
          <a:xfrm>
            <a:off x="1656080" y="1483360"/>
            <a:ext cx="9022080" cy="41148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4088-BA4C-7361-4D8F-5D8E841AD5B9}"/>
              </a:ext>
            </a:extLst>
          </p:cNvPr>
          <p:cNvSpPr txBox="1"/>
          <p:nvPr/>
        </p:nvSpPr>
        <p:spPr>
          <a:xfrm>
            <a:off x="2386697" y="1977617"/>
            <a:ext cx="7519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2000" dirty="0"/>
              <a:t>Solarnorge.no</a:t>
            </a:r>
          </a:p>
          <a:p>
            <a:endParaRPr lang="nb-NO" sz="2000" dirty="0"/>
          </a:p>
          <a:p>
            <a:r>
              <a:rPr lang="nb-NO" sz="2000" b="0" dirty="0"/>
              <a:t>Solarnorge.no huser informasjon om vår virksomhet, fagområder vi aktivt jobber mot, markedsrettet informasjon, produktnyheter, oversikt over våre butikker,  og mye mer, samt hjertet i våre e-handelsløsninger, Solar Webshop.</a:t>
            </a:r>
          </a:p>
          <a:p>
            <a:r>
              <a:rPr lang="nb-NO" sz="2000" b="0" dirty="0"/>
              <a:t>Etter innlogging får brukerne tilgang til en personalisert portal og en rekke funksjoner for å gjennomføre daglige forretninger med Solar Norge.</a:t>
            </a:r>
          </a:p>
        </p:txBody>
      </p:sp>
    </p:spTree>
    <p:extLst>
      <p:ext uri="{BB962C8B-B14F-4D97-AF65-F5344CB8AC3E}">
        <p14:creationId xmlns:p14="http://schemas.microsoft.com/office/powerpoint/2010/main" val="31234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AB758-1263-A7F5-F4A2-ADA3D97B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CF4B77-A249-65AF-16B8-E6743466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73" y="163547"/>
            <a:ext cx="6706181" cy="653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79E50-32A6-0CBF-96A5-6975CF62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7" y="1245712"/>
            <a:ext cx="8498694" cy="378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0F317F-7B1E-4A17-A0CA-CFB04B2EE11B}"/>
              </a:ext>
            </a:extLst>
          </p:cNvPr>
          <p:cNvCxnSpPr>
            <a:cxnSpLocks/>
          </p:cNvCxnSpPr>
          <p:nvPr/>
        </p:nvCxnSpPr>
        <p:spPr>
          <a:xfrm>
            <a:off x="8402320" y="1696720"/>
            <a:ext cx="1971040" cy="17322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C26B39-F475-EF38-E10E-AC09C72FEE7E}"/>
              </a:ext>
            </a:extLst>
          </p:cNvPr>
          <p:cNvSpPr/>
          <p:nvPr/>
        </p:nvSpPr>
        <p:spPr>
          <a:xfrm>
            <a:off x="5783857" y="660400"/>
            <a:ext cx="2737799" cy="103632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37194-C8D1-B82A-495A-D399D9D10273}"/>
              </a:ext>
            </a:extLst>
          </p:cNvPr>
          <p:cNvSpPr txBox="1"/>
          <p:nvPr/>
        </p:nvSpPr>
        <p:spPr>
          <a:xfrm>
            <a:off x="5979481" y="741680"/>
            <a:ext cx="23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Knapp for å vise produktvarianter i pop-up vindu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379729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4BB4E-01DB-2360-D61E-7BD4478C1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FA233E-22CC-7158-9370-898F8776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73" y="163547"/>
            <a:ext cx="6706181" cy="653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44FE4-ACE4-BCE6-3E3E-B4EBB96DB08D}"/>
              </a:ext>
            </a:extLst>
          </p:cNvPr>
          <p:cNvCxnSpPr>
            <a:cxnSpLocks/>
          </p:cNvCxnSpPr>
          <p:nvPr/>
        </p:nvCxnSpPr>
        <p:spPr>
          <a:xfrm>
            <a:off x="8045672" y="822960"/>
            <a:ext cx="2104168" cy="300736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6D9B9FD-C265-9481-E226-EC2EF6B2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0" y="1108559"/>
            <a:ext cx="7773985" cy="522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9754A3-FF77-97FA-5B85-DFC20167AE01}"/>
              </a:ext>
            </a:extLst>
          </p:cNvPr>
          <p:cNvSpPr/>
          <p:nvPr/>
        </p:nvSpPr>
        <p:spPr>
          <a:xfrm>
            <a:off x="5307873" y="181458"/>
            <a:ext cx="2737799" cy="103632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91F68-0768-4854-3E01-BF14C9DA2D86}"/>
              </a:ext>
            </a:extLst>
          </p:cNvPr>
          <p:cNvSpPr txBox="1"/>
          <p:nvPr/>
        </p:nvSpPr>
        <p:spPr>
          <a:xfrm>
            <a:off x="5384800" y="217633"/>
            <a:ext cx="265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Felt for å vise produktalternativ i pop-up for sammenlikning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341120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746B-A44E-2336-DE47-2E7FB870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DF8AA0-831E-3248-77DE-A88ED804C0AE}"/>
              </a:ext>
            </a:extLst>
          </p:cNvPr>
          <p:cNvSpPr/>
          <p:nvPr/>
        </p:nvSpPr>
        <p:spPr>
          <a:xfrm>
            <a:off x="8117840" y="589281"/>
            <a:ext cx="3850934" cy="56746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95782-DC7F-F12D-0366-1EAF9A94E92A}"/>
              </a:ext>
            </a:extLst>
          </p:cNvPr>
          <p:cNvSpPr txBox="1"/>
          <p:nvPr/>
        </p:nvSpPr>
        <p:spPr>
          <a:xfrm>
            <a:off x="8341360" y="848370"/>
            <a:ext cx="3555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Produktkaruseller:</a:t>
            </a:r>
            <a:br>
              <a:rPr lang="nb-NO" dirty="0"/>
            </a:br>
            <a:r>
              <a:rPr lang="nb-NO" b="0" dirty="0"/>
              <a:t>Rundt omkring i vår portal viser vi en rekke forskjellige produktkaruseller av </a:t>
            </a:r>
            <a:r>
              <a:rPr lang="nb-NO" b="0" dirty="0" err="1"/>
              <a:t>relevanse</a:t>
            </a:r>
            <a:r>
              <a:rPr lang="nb-NO" b="0" dirty="0"/>
              <a:t>. Det kan for eksempel være:</a:t>
            </a:r>
          </a:p>
          <a:p>
            <a:endParaRPr lang="nb-NO" b="0" dirty="0"/>
          </a:p>
          <a:p>
            <a:pPr marL="285750" indent="-285750">
              <a:buFontTx/>
              <a:buChar char="-"/>
            </a:pPr>
            <a:r>
              <a:rPr lang="nb-NO" b="0" dirty="0"/>
              <a:t>Ofte kjøpt sammen med….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Kunder som kjøpte dette, kjøpte også...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Populære produkter…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Bestselgere…</a:t>
            </a:r>
          </a:p>
          <a:p>
            <a:pPr marL="285750" indent="-285750">
              <a:buFontTx/>
              <a:buChar char="-"/>
            </a:pPr>
            <a:endParaRPr lang="nb-NO" b="0" dirty="0"/>
          </a:p>
          <a:p>
            <a:r>
              <a:rPr lang="nb-NO" b="0" dirty="0"/>
              <a:t>Innholdet i produktkaruseller vil variere og baseres ofte på kundens kjøpshistorikk, industrikode samt hva slags produkt som vises på den aktuelle brukerens åpne side.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6DAA6-BBF1-70B6-4939-A977FE62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1" y="106413"/>
            <a:ext cx="6744284" cy="61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200A0-D08E-8909-0811-872AE732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6" y="2703908"/>
            <a:ext cx="7536264" cy="355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8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3207A-ECB5-A528-6A7B-29A6510A7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49BC48-7762-791E-33C8-DF5CA5702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8985"/>
            <a:ext cx="9243496" cy="606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F5911B-7057-D6EF-DE1C-53B641C24201}"/>
              </a:ext>
            </a:extLst>
          </p:cNvPr>
          <p:cNvSpPr/>
          <p:nvPr/>
        </p:nvSpPr>
        <p:spPr>
          <a:xfrm>
            <a:off x="9814559" y="476813"/>
            <a:ext cx="2245733" cy="60691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AB080-C17D-6AD4-E163-35DD75141D7F}"/>
              </a:ext>
            </a:extLst>
          </p:cNvPr>
          <p:cNvSpPr txBox="1"/>
          <p:nvPr/>
        </p:nvSpPr>
        <p:spPr>
          <a:xfrm>
            <a:off x="9840106" y="643145"/>
            <a:ext cx="22201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1600" dirty="0"/>
              <a:t>Handlekurv</a:t>
            </a:r>
          </a:p>
          <a:p>
            <a:r>
              <a:rPr lang="nb-NO" sz="1600" b="0" dirty="0"/>
              <a:t>I handlekurven oppgis nødvendig informasjon i ordrehodet, bl.a.</a:t>
            </a:r>
            <a:br>
              <a:rPr lang="nb-NO" sz="1600" b="0" dirty="0"/>
            </a:br>
            <a:endParaRPr lang="nb-NO" sz="1600" b="0" dirty="0"/>
          </a:p>
          <a:p>
            <a:r>
              <a:rPr lang="nb-NO" sz="1600" b="0" dirty="0"/>
              <a:t>- Leveringsadresse</a:t>
            </a:r>
            <a:br>
              <a:rPr lang="nb-NO" sz="1600" b="0" dirty="0"/>
            </a:br>
            <a:r>
              <a:rPr lang="nb-NO" sz="1600" b="0" dirty="0"/>
              <a:t>- Leveringsdetaljer</a:t>
            </a:r>
          </a:p>
          <a:p>
            <a:r>
              <a:rPr lang="nb-NO" sz="1600" b="0" dirty="0"/>
              <a:t>- Ordredetaljer</a:t>
            </a:r>
          </a:p>
          <a:p>
            <a:r>
              <a:rPr lang="nb-NO" sz="1600" b="0" dirty="0"/>
              <a:t>- Leveringsmåte</a:t>
            </a:r>
          </a:p>
          <a:p>
            <a:r>
              <a:rPr lang="nb-NO" sz="1600" b="0" dirty="0"/>
              <a:t>- Endre dato</a:t>
            </a:r>
            <a:br>
              <a:rPr lang="nb-NO" sz="1600" b="0" dirty="0"/>
            </a:br>
            <a:r>
              <a:rPr lang="nb-NO" sz="1600" b="0" dirty="0"/>
              <a:t>- Konverter til SmartKit</a:t>
            </a:r>
          </a:p>
          <a:p>
            <a:pPr marL="285750" indent="-285750">
              <a:buFontTx/>
              <a:buChar char="-"/>
            </a:pPr>
            <a:endParaRPr lang="nb-NO" sz="1600" b="0" dirty="0"/>
          </a:p>
          <a:p>
            <a:r>
              <a:rPr lang="nb-NO" sz="1600" b="0" dirty="0"/>
              <a:t>Her vises full oversikt over ordrens innhold:</a:t>
            </a:r>
          </a:p>
          <a:p>
            <a:r>
              <a:rPr lang="nb-NO" sz="1600" b="0" dirty="0"/>
              <a:t>- Legg til produkter</a:t>
            </a:r>
          </a:p>
          <a:p>
            <a:r>
              <a:rPr lang="nb-NO" sz="1600" b="0" dirty="0"/>
              <a:t>- Fjern produkter</a:t>
            </a:r>
          </a:p>
          <a:p>
            <a:r>
              <a:rPr lang="nb-NO" sz="1600" b="0" dirty="0"/>
              <a:t>- Endre antall</a:t>
            </a:r>
          </a:p>
          <a:p>
            <a:r>
              <a:rPr lang="nb-NO" sz="1600" b="0" dirty="0"/>
              <a:t>- Legg til notat pr linje</a:t>
            </a:r>
          </a:p>
          <a:p>
            <a:r>
              <a:rPr lang="nb-NO" sz="1600" b="0" dirty="0"/>
              <a:t>- Se totalsum</a:t>
            </a:r>
          </a:p>
          <a:p>
            <a:r>
              <a:rPr lang="nb-NO" sz="1600" b="0" dirty="0"/>
              <a:t>- Eksporter ordredata</a:t>
            </a:r>
          </a:p>
          <a:p>
            <a:r>
              <a:rPr lang="nb-NO" sz="1600" b="0" dirty="0"/>
              <a:t>- Lagre ordren</a:t>
            </a:r>
          </a:p>
          <a:p>
            <a:r>
              <a:rPr lang="nb-NO" sz="1600" b="0" dirty="0"/>
              <a:t>- Slett ordren</a:t>
            </a:r>
          </a:p>
          <a:p>
            <a:r>
              <a:rPr lang="nb-NO" sz="1600" b="0" dirty="0"/>
              <a:t>- Send ordren</a:t>
            </a:r>
          </a:p>
        </p:txBody>
      </p:sp>
    </p:spTree>
    <p:extLst>
      <p:ext uri="{BB962C8B-B14F-4D97-AF65-F5344CB8AC3E}">
        <p14:creationId xmlns:p14="http://schemas.microsoft.com/office/powerpoint/2010/main" val="149938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696D0-166D-2841-3C07-148215A6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7EBBA-F5EF-282E-26DE-19BEEBE7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080657-01D8-4C56-A51A-33BD1212D0C7}"/>
              </a:ext>
            </a:extLst>
          </p:cNvPr>
          <p:cNvSpPr/>
          <p:nvPr/>
        </p:nvSpPr>
        <p:spPr>
          <a:xfrm>
            <a:off x="5699760" y="1825228"/>
            <a:ext cx="5334000" cy="475845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12264-2393-0500-42A6-C60E72796A76}"/>
              </a:ext>
            </a:extLst>
          </p:cNvPr>
          <p:cNvSpPr txBox="1"/>
          <p:nvPr/>
        </p:nvSpPr>
        <p:spPr>
          <a:xfrm>
            <a:off x="6096000" y="2138982"/>
            <a:ext cx="46508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nb-NO" b="1" dirty="0">
                <a:solidFill>
                  <a:srgbClr val="003466"/>
                </a:solidFill>
              </a:rPr>
              <a:t>Solar Webshop</a:t>
            </a:r>
            <a:br>
              <a:rPr lang="nb-NO" b="1" dirty="0">
                <a:solidFill>
                  <a:srgbClr val="003466"/>
                </a:solidFill>
              </a:rPr>
            </a:br>
            <a:r>
              <a:rPr lang="nb-NO" dirty="0">
                <a:solidFill>
                  <a:srgbClr val="003466"/>
                </a:solidFill>
              </a:rPr>
              <a:t>Vår mest benyttede løsning for E-business, tilgjengelig hele døgnet, hele året. </a:t>
            </a:r>
          </a:p>
          <a:p>
            <a:pPr>
              <a:buFontTx/>
              <a:buNone/>
            </a:pPr>
            <a:endParaRPr lang="nb-NO" dirty="0">
              <a:solidFill>
                <a:srgbClr val="003466"/>
              </a:solidFill>
            </a:endParaRPr>
          </a:p>
          <a:p>
            <a:pPr>
              <a:buFontTx/>
              <a:buNone/>
            </a:pPr>
            <a:r>
              <a:rPr lang="nb-NO" dirty="0">
                <a:solidFill>
                  <a:srgbClr val="003466"/>
                </a:solidFill>
              </a:rPr>
              <a:t>Logg inn og få tilgang til mange funksjoner</a:t>
            </a:r>
          </a:p>
          <a:p>
            <a:pPr>
              <a:buFontTx/>
              <a:buNone/>
            </a:pPr>
            <a:endParaRPr lang="nb-NO" dirty="0">
              <a:solidFill>
                <a:srgbClr val="003466"/>
              </a:solidFill>
            </a:endParaRPr>
          </a:p>
          <a:p>
            <a:pPr>
              <a:buFontTx/>
              <a:buNone/>
            </a:pPr>
            <a:r>
              <a:rPr lang="nb-NO" b="1" dirty="0">
                <a:solidFill>
                  <a:srgbClr val="003466"/>
                </a:solidFill>
              </a:rPr>
              <a:t>Nøkkelfunksjoner: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Søk etter produkter</a:t>
            </a:r>
            <a:br>
              <a:rPr lang="nb-NO" sz="1600" dirty="0">
                <a:solidFill>
                  <a:srgbClr val="003466"/>
                </a:solidFill>
              </a:rPr>
            </a:br>
            <a:r>
              <a:rPr lang="nb-NO" sz="1600" dirty="0">
                <a:solidFill>
                  <a:srgbClr val="003466"/>
                </a:solidFill>
              </a:rPr>
              <a:t>- Finn gode kampanjer og tilbud</a:t>
            </a:r>
            <a:br>
              <a:rPr lang="nb-NO" sz="1600" dirty="0">
                <a:solidFill>
                  <a:srgbClr val="003466"/>
                </a:solidFill>
              </a:rPr>
            </a:br>
            <a:r>
              <a:rPr lang="nb-NO" sz="1600" dirty="0">
                <a:solidFill>
                  <a:srgbClr val="003466"/>
                </a:solidFill>
              </a:rPr>
              <a:t>- Legg inn bestillinger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Lag tilbud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Last ned FDV-, EPD- &amp; Miljødokumentasjon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Lagre egne favorittlister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Administrer egne brukere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Tilgang til historikk og fakturakopier</a:t>
            </a:r>
          </a:p>
          <a:p>
            <a:pPr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 103.000 produkter online</a:t>
            </a:r>
            <a:endParaRPr lang="nb-NO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F626AE-0208-D225-947F-FB4006B1C7F6}"/>
              </a:ext>
            </a:extLst>
          </p:cNvPr>
          <p:cNvCxnSpPr>
            <a:cxnSpLocks/>
          </p:cNvCxnSpPr>
          <p:nvPr/>
        </p:nvCxnSpPr>
        <p:spPr>
          <a:xfrm flipV="1">
            <a:off x="7965440" y="1087120"/>
            <a:ext cx="1857791" cy="7381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173AB2-3676-48C6-3E6B-C6BC822B1BE8}"/>
              </a:ext>
            </a:extLst>
          </p:cNvPr>
          <p:cNvSpPr/>
          <p:nvPr/>
        </p:nvSpPr>
        <p:spPr>
          <a:xfrm>
            <a:off x="9823231" y="489472"/>
            <a:ext cx="923657" cy="93591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7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7DD7-94B7-6624-5739-D30AF1EA2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122FF1-FD3F-D003-C3D0-52D5E7AF8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4EB900-4D98-7D20-FC98-E8757B8F0DA8}"/>
              </a:ext>
            </a:extLst>
          </p:cNvPr>
          <p:cNvSpPr/>
          <p:nvPr/>
        </p:nvSpPr>
        <p:spPr>
          <a:xfrm>
            <a:off x="1367721" y="505609"/>
            <a:ext cx="9357653" cy="33348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3EA25-C2A7-998E-79F6-E4960C149140}"/>
              </a:ext>
            </a:extLst>
          </p:cNvPr>
          <p:cNvSpPr/>
          <p:nvPr/>
        </p:nvSpPr>
        <p:spPr>
          <a:xfrm>
            <a:off x="1367721" y="1118796"/>
            <a:ext cx="9658867" cy="561549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C2723-C8B2-FD7E-D4A1-899FC379DA22}"/>
              </a:ext>
            </a:extLst>
          </p:cNvPr>
          <p:cNvSpPr txBox="1"/>
          <p:nvPr/>
        </p:nvSpPr>
        <p:spPr>
          <a:xfrm>
            <a:off x="1721224" y="1344706"/>
            <a:ext cx="8885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Navigasjonslinje</a:t>
            </a:r>
          </a:p>
          <a:p>
            <a:r>
              <a:rPr lang="nb-NO" b="0" dirty="0"/>
              <a:t>Praktiske snarveier: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Tips &amp; triks, guider og FAQ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Favorittlister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Lag egne favorittlister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Del lister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Administrer tilganger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Ordrehistorikk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Sendte ordre, påbegynte ordre, restordre, returer, fakturahistorikk (2 år)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Kataloger og etiketter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Opprett FDV-, EPD-, Prosjekt- og miljødokumentasjon samt etiketter for hyllemerking etc.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Kundesenter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Opprett garantisak, meld inn fakturaavvik, meld transportskade/mangel, lag returordre og kontakt vårt kundesenter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Nyheter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Les om produktnyheter, endringer i markedet, kampanjer med mer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Administrasjon</a:t>
            </a:r>
          </a:p>
          <a:p>
            <a:pPr marL="742950" lvl="1" indent="-285750">
              <a:buFontTx/>
              <a:buChar char="-"/>
            </a:pPr>
            <a:r>
              <a:rPr lang="nb-NO" sz="1600" dirty="0">
                <a:solidFill>
                  <a:srgbClr val="003466"/>
                </a:solidFill>
              </a:rPr>
              <a:t>Administrer egen konto, opprett og administrer brukere, skift mellom tilgjengelige kontoer, gi tilgang til prosjekter og adgangsnivåer med mer</a:t>
            </a:r>
          </a:p>
        </p:txBody>
      </p:sp>
    </p:spTree>
    <p:extLst>
      <p:ext uri="{BB962C8B-B14F-4D97-AF65-F5344CB8AC3E}">
        <p14:creationId xmlns:p14="http://schemas.microsoft.com/office/powerpoint/2010/main" val="342957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6C78-AF04-6C32-164F-C9278068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57563C-E25B-90F1-5543-9B064384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B454F0-35B8-6783-5898-266FACC86360}"/>
              </a:ext>
            </a:extLst>
          </p:cNvPr>
          <p:cNvSpPr/>
          <p:nvPr/>
        </p:nvSpPr>
        <p:spPr>
          <a:xfrm>
            <a:off x="1255661" y="1253479"/>
            <a:ext cx="9451963" cy="48388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4294DC-34FB-79B9-68F5-AB4ED9103D7A}"/>
              </a:ext>
            </a:extLst>
          </p:cNvPr>
          <p:cNvSpPr/>
          <p:nvPr/>
        </p:nvSpPr>
        <p:spPr>
          <a:xfrm>
            <a:off x="4856786" y="2259469"/>
            <a:ext cx="5210757" cy="443393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BB45E-F10E-7EEE-4926-2CCD1F5946B4}"/>
              </a:ext>
            </a:extLst>
          </p:cNvPr>
          <p:cNvSpPr txBox="1"/>
          <p:nvPr/>
        </p:nvSpPr>
        <p:spPr>
          <a:xfrm>
            <a:off x="5150239" y="2475528"/>
            <a:ext cx="44326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Ordreinformasjon, type og levering</a:t>
            </a:r>
          </a:p>
          <a:p>
            <a:endParaRPr lang="nb-NO" dirty="0"/>
          </a:p>
          <a:p>
            <a:r>
              <a:rPr lang="nb-NO" b="0" dirty="0"/>
              <a:t>Opprett ordretype, koble på eventuelt prosjekt, velg leveringsadresse og type ordre</a:t>
            </a:r>
          </a:p>
          <a:p>
            <a:pPr marL="285750" indent="-285750">
              <a:buFontTx/>
              <a:buChar char="-"/>
            </a:pPr>
            <a:r>
              <a:rPr lang="nb-NO" sz="1400" b="0" dirty="0"/>
              <a:t>Hent frem et ordreutkast fra tidligere eller start på en ny ordre</a:t>
            </a:r>
          </a:p>
          <a:p>
            <a:pPr marL="285750" indent="-285750">
              <a:buFontTx/>
              <a:buChar char="-"/>
            </a:pPr>
            <a:r>
              <a:rPr lang="nb-NO" sz="1400" b="0" dirty="0"/>
              <a:t>Prosjektvalg er kun tilgjengelig om det er opprettet spesialavtale på et begrenset utvalgte produkter med låste leveringsadresser</a:t>
            </a:r>
          </a:p>
          <a:p>
            <a:pPr marL="285750" indent="-285750">
              <a:buFontTx/>
              <a:buChar char="-"/>
            </a:pPr>
            <a:r>
              <a:rPr lang="nb-NO" sz="1400" b="0" dirty="0"/>
              <a:t>Velg adresse fra en liste over forhåndsregistrerte adresser, velg avhenting på et av våre Drive-Ins eller opprett en engangsadresse for levering</a:t>
            </a:r>
          </a:p>
          <a:p>
            <a:pPr marL="285750" indent="-285750">
              <a:buFontTx/>
              <a:buChar char="-"/>
            </a:pPr>
            <a:r>
              <a:rPr lang="nb-NO" sz="1400" b="0" dirty="0"/>
              <a:t>Ordretyper som kan velges er Standardordre, </a:t>
            </a:r>
            <a:r>
              <a:rPr lang="nb-NO" sz="1400" b="0" dirty="0" err="1"/>
              <a:t>Fastbox</a:t>
            </a:r>
            <a:r>
              <a:rPr lang="nb-NO" sz="1400" b="0" dirty="0"/>
              <a:t> og SmartKit</a:t>
            </a:r>
          </a:p>
          <a:p>
            <a:pPr marL="285750" indent="-285750">
              <a:buFontTx/>
              <a:buChar char="-"/>
            </a:pPr>
            <a:r>
              <a:rPr lang="nb-NO" sz="1400" b="0" dirty="0" err="1"/>
              <a:t>Fastbox</a:t>
            </a:r>
            <a:r>
              <a:rPr lang="nb-NO" sz="1400" b="0" dirty="0"/>
              <a:t> er en ordretype som kjøres ut direkte til angitt adresse fra nærmeste Drive-In.</a:t>
            </a:r>
            <a:endParaRPr lang="nb-NO" b="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2F04A7-C331-FCA1-930E-3C02E9A73152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737360"/>
            <a:ext cx="578239" cy="65206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D4B0C-2036-C9B6-8410-DAF2BFD5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6C25E4-B6EB-0007-77AC-D50AAC56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5F8ECF-0A0F-7BB8-17AE-F9EAFA904A5D}"/>
              </a:ext>
            </a:extLst>
          </p:cNvPr>
          <p:cNvSpPr/>
          <p:nvPr/>
        </p:nvSpPr>
        <p:spPr>
          <a:xfrm>
            <a:off x="7402761" y="919778"/>
            <a:ext cx="2289879" cy="3388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360DC2-2DF8-D358-2EB1-21A72169899C}"/>
              </a:ext>
            </a:extLst>
          </p:cNvPr>
          <p:cNvSpPr/>
          <p:nvPr/>
        </p:nvSpPr>
        <p:spPr>
          <a:xfrm>
            <a:off x="7044759" y="2065468"/>
            <a:ext cx="4250770" cy="374723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C81F0-36E7-BEA4-3A4A-A00BBF5A5E8F}"/>
              </a:ext>
            </a:extLst>
          </p:cNvPr>
          <p:cNvSpPr txBox="1"/>
          <p:nvPr/>
        </p:nvSpPr>
        <p:spPr>
          <a:xfrm>
            <a:off x="7238396" y="2119386"/>
            <a:ext cx="3863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Søk i katalogen</a:t>
            </a:r>
          </a:p>
          <a:p>
            <a:endParaRPr lang="nb-NO" dirty="0"/>
          </a:p>
          <a:p>
            <a:r>
              <a:rPr lang="nb-NO" b="0" dirty="0"/>
              <a:t>Søk etter produkter eller innhold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Elnummer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EAN kode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Øvrige varenummer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Produktnavn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Beskrivelser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Egenskaper og attributter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Leverandørnavn/merkevare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Andre datafelter i våre masterdata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Fagartikler, nyheter, kampanjer og markedsinformasjon m.m.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BBE1E0-989D-5443-831B-9E2B455B9D2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186569" y="1242509"/>
            <a:ext cx="983575" cy="8229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A51780-6371-D2CC-FECD-BA00D22100D3}"/>
              </a:ext>
            </a:extLst>
          </p:cNvPr>
          <p:cNvSpPr/>
          <p:nvPr/>
        </p:nvSpPr>
        <p:spPr>
          <a:xfrm>
            <a:off x="1090109" y="2092426"/>
            <a:ext cx="4250770" cy="374723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EB99B-C031-C1DD-F5A3-896C359F2D13}"/>
              </a:ext>
            </a:extLst>
          </p:cNvPr>
          <p:cNvSpPr txBox="1"/>
          <p:nvPr/>
        </p:nvSpPr>
        <p:spPr>
          <a:xfrm>
            <a:off x="1346335" y="2146344"/>
            <a:ext cx="3863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Bla i katalogen</a:t>
            </a:r>
          </a:p>
          <a:p>
            <a:endParaRPr lang="nb-NO" dirty="0"/>
          </a:p>
          <a:p>
            <a:r>
              <a:rPr lang="nb-NO" b="0" dirty="0"/>
              <a:t>Finn produkter ved å bla i hele vårt sortiment med 103.000 varer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Katalogisert på standardisert ETIM-struktur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Bla i alle kategorier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Finn produktinformasjon, priser, produktinformasjon</a:t>
            </a:r>
          </a:p>
          <a:p>
            <a:pPr marL="285750" indent="-285750">
              <a:buFontTx/>
              <a:buChar char="-"/>
            </a:pPr>
            <a:endParaRPr lang="nb-NO" b="0" dirty="0"/>
          </a:p>
          <a:p>
            <a:endParaRPr lang="nb-NO" b="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3B417B-4F57-CB50-5634-7077101D080B}"/>
              </a:ext>
            </a:extLst>
          </p:cNvPr>
          <p:cNvSpPr/>
          <p:nvPr/>
        </p:nvSpPr>
        <p:spPr>
          <a:xfrm>
            <a:off x="1961184" y="958573"/>
            <a:ext cx="878835" cy="3388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F0E777-54BB-06E8-1C62-994318630BD0}"/>
              </a:ext>
            </a:extLst>
          </p:cNvPr>
          <p:cNvCxnSpPr>
            <a:cxnSpLocks/>
          </p:cNvCxnSpPr>
          <p:nvPr/>
        </p:nvCxnSpPr>
        <p:spPr>
          <a:xfrm flipH="1" flipV="1">
            <a:off x="2400601" y="1283454"/>
            <a:ext cx="621255" cy="7820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9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6CEC-28CD-06FF-E5AD-396BAD64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B410E-02EE-D175-C685-FA64D651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ED8C15-E70B-68C6-3B9B-A1B65725A44B}"/>
              </a:ext>
            </a:extLst>
          </p:cNvPr>
          <p:cNvSpPr/>
          <p:nvPr/>
        </p:nvSpPr>
        <p:spPr>
          <a:xfrm>
            <a:off x="1090109" y="5303520"/>
            <a:ext cx="9785872" cy="90364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2189A-8100-DB74-E7C9-867D32B9C434}"/>
              </a:ext>
            </a:extLst>
          </p:cNvPr>
          <p:cNvSpPr txBox="1"/>
          <p:nvPr/>
        </p:nvSpPr>
        <p:spPr>
          <a:xfrm>
            <a:off x="1316019" y="5400631"/>
            <a:ext cx="928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Bla i katalogen</a:t>
            </a:r>
          </a:p>
          <a:p>
            <a:r>
              <a:rPr lang="nb-NO" b="0" dirty="0"/>
              <a:t>Finn produkter ved å bla i hele vårt sortiment med 103.000 varer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D2C8D7-4BC4-661E-21C6-2A510D628532}"/>
              </a:ext>
            </a:extLst>
          </p:cNvPr>
          <p:cNvSpPr/>
          <p:nvPr/>
        </p:nvSpPr>
        <p:spPr>
          <a:xfrm>
            <a:off x="1961184" y="958573"/>
            <a:ext cx="878835" cy="3388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DDAF47-2FAC-FE3F-08AB-7566CC49D7AB}"/>
              </a:ext>
            </a:extLst>
          </p:cNvPr>
          <p:cNvSpPr/>
          <p:nvPr/>
        </p:nvSpPr>
        <p:spPr>
          <a:xfrm>
            <a:off x="1186924" y="1297440"/>
            <a:ext cx="9785872" cy="391848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74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5207F-6ADF-B77A-BDE4-8DE77509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9451C-BBC8-F040-BF5A-1274D74F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9FD949-BD10-2CBE-32AD-49289B8BE9AB}"/>
              </a:ext>
            </a:extLst>
          </p:cNvPr>
          <p:cNvSpPr/>
          <p:nvPr/>
        </p:nvSpPr>
        <p:spPr>
          <a:xfrm>
            <a:off x="7402761" y="919778"/>
            <a:ext cx="2289879" cy="3388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3E47E8-0634-7A65-0B45-37E2925BB332}"/>
              </a:ext>
            </a:extLst>
          </p:cNvPr>
          <p:cNvSpPr/>
          <p:nvPr/>
        </p:nvSpPr>
        <p:spPr>
          <a:xfrm>
            <a:off x="4721106" y="325643"/>
            <a:ext cx="2289879" cy="49194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E8999-11F5-4521-501E-E1EB3BE1454F}"/>
              </a:ext>
            </a:extLst>
          </p:cNvPr>
          <p:cNvSpPr txBox="1"/>
          <p:nvPr/>
        </p:nvSpPr>
        <p:spPr>
          <a:xfrm>
            <a:off x="5083564" y="402336"/>
            <a:ext cx="177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1600" dirty="0"/>
              <a:t>Søk i katalogen</a:t>
            </a:r>
            <a:endParaRPr lang="nb-NO" sz="1600" b="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12DB4F-0BB0-FE8D-737E-93A172D2B3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010985" y="571614"/>
            <a:ext cx="819603" cy="3481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A8A775-6BF8-07AD-25B4-7A9B8B71246A}"/>
              </a:ext>
            </a:extLst>
          </p:cNvPr>
          <p:cNvSpPr/>
          <p:nvPr/>
        </p:nvSpPr>
        <p:spPr>
          <a:xfrm>
            <a:off x="1355529" y="2132882"/>
            <a:ext cx="9507543" cy="85720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2EA98B-5326-728E-E9D0-BE2190C72235}"/>
              </a:ext>
            </a:extLst>
          </p:cNvPr>
          <p:cNvSpPr/>
          <p:nvPr/>
        </p:nvSpPr>
        <p:spPr>
          <a:xfrm>
            <a:off x="8483601" y="1606810"/>
            <a:ext cx="2923496" cy="86494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11569-84F3-D8AE-36D1-BAD94295B105}"/>
              </a:ext>
            </a:extLst>
          </p:cNvPr>
          <p:cNvSpPr txBox="1"/>
          <p:nvPr/>
        </p:nvSpPr>
        <p:spPr>
          <a:xfrm>
            <a:off x="8646160" y="1656192"/>
            <a:ext cx="266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1600" dirty="0"/>
              <a:t>Filtrering</a:t>
            </a:r>
            <a:br>
              <a:rPr lang="nb-NO" sz="1600" dirty="0"/>
            </a:br>
            <a:r>
              <a:rPr lang="nb-NO" sz="1600" b="0" dirty="0"/>
              <a:t>Bruk filtre for å gjøre søket mer relevant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289826D-C208-118E-257B-9AA44D40530F}"/>
              </a:ext>
            </a:extLst>
          </p:cNvPr>
          <p:cNvSpPr/>
          <p:nvPr/>
        </p:nvSpPr>
        <p:spPr>
          <a:xfrm>
            <a:off x="9132703" y="3099277"/>
            <a:ext cx="1648074" cy="42116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5C1BF1-C86E-ABD6-4CBF-D9CF8CEFB4C6}"/>
              </a:ext>
            </a:extLst>
          </p:cNvPr>
          <p:cNvSpPr/>
          <p:nvPr/>
        </p:nvSpPr>
        <p:spPr>
          <a:xfrm>
            <a:off x="4721106" y="3134541"/>
            <a:ext cx="3663177" cy="10686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03841-B64F-A2EE-4052-09AFE145632C}"/>
              </a:ext>
            </a:extLst>
          </p:cNvPr>
          <p:cNvSpPr txBox="1"/>
          <p:nvPr/>
        </p:nvSpPr>
        <p:spPr>
          <a:xfrm>
            <a:off x="4847842" y="3189405"/>
            <a:ext cx="3427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1600" dirty="0"/>
              <a:t>Visningsvalg:</a:t>
            </a:r>
            <a:br>
              <a:rPr lang="nb-NO" sz="1600" dirty="0"/>
            </a:br>
            <a:r>
              <a:rPr lang="nb-NO" sz="1600" b="0" dirty="0"/>
              <a:t>Kompakt eller Standard-visning</a:t>
            </a:r>
          </a:p>
          <a:p>
            <a:r>
              <a:rPr lang="nb-NO" sz="1600" b="0" dirty="0"/>
              <a:t>Sortering av søketreff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896893-2576-740E-23D7-82CA17E50949}"/>
              </a:ext>
            </a:extLst>
          </p:cNvPr>
          <p:cNvCxnSpPr>
            <a:cxnSpLocks/>
          </p:cNvCxnSpPr>
          <p:nvPr/>
        </p:nvCxnSpPr>
        <p:spPr>
          <a:xfrm flipH="1">
            <a:off x="5595925" y="1756401"/>
            <a:ext cx="2887676" cy="35264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8BEA59-6E79-B791-7DFD-DC45245E6F9E}"/>
              </a:ext>
            </a:extLst>
          </p:cNvPr>
          <p:cNvCxnSpPr>
            <a:cxnSpLocks/>
          </p:cNvCxnSpPr>
          <p:nvPr/>
        </p:nvCxnSpPr>
        <p:spPr>
          <a:xfrm>
            <a:off x="8383831" y="3294674"/>
            <a:ext cx="748872" cy="417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6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351B-EB86-43FF-B73F-114310F8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92144-2ED7-75CB-9852-A664BA3A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2" y="0"/>
            <a:ext cx="10866395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068498-C5E6-B732-30B5-91085DA06AD0}"/>
              </a:ext>
            </a:extLst>
          </p:cNvPr>
          <p:cNvSpPr/>
          <p:nvPr/>
        </p:nvSpPr>
        <p:spPr>
          <a:xfrm>
            <a:off x="5273040" y="2733040"/>
            <a:ext cx="5983223" cy="38201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86956-8A38-2FD9-3235-167B95DBE530}"/>
              </a:ext>
            </a:extLst>
          </p:cNvPr>
          <p:cNvSpPr txBox="1"/>
          <p:nvPr/>
        </p:nvSpPr>
        <p:spPr>
          <a:xfrm>
            <a:off x="5638800" y="2809250"/>
            <a:ext cx="5344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sz="1600" dirty="0"/>
              <a:t>Produktsøk:</a:t>
            </a:r>
            <a:br>
              <a:rPr lang="nb-NO" sz="1600" dirty="0"/>
            </a:br>
            <a:r>
              <a:rPr lang="nb-NO" sz="1600" b="0" dirty="0"/>
              <a:t>Søket viser treff basert på søkekriterier. Tilgang til nødvendig informasjon vises for å ta et kvalifisert valg: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Varenummer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Produktnavn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Lagerstatus på sentrallager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Lagerstatus på favoritt Drive-In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Listepris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Rabatter</a:t>
            </a:r>
          </a:p>
          <a:p>
            <a:pPr marL="285750" indent="-285750">
              <a:buFontTx/>
              <a:buChar char="-"/>
            </a:pPr>
            <a:r>
              <a:rPr lang="nb-NO" sz="1600" b="0" dirty="0"/>
              <a:t>Klikk på vare for full spesifikasjon og produktdetaljer</a:t>
            </a:r>
          </a:p>
          <a:p>
            <a:pPr marL="285750" indent="-285750">
              <a:buFontTx/>
              <a:buChar char="-"/>
            </a:pPr>
            <a:endParaRPr lang="nb-NO" sz="1600" b="0" dirty="0"/>
          </a:p>
          <a:p>
            <a:r>
              <a:rPr lang="nb-NO" sz="1600" b="0" dirty="0"/>
              <a:t>Produktdetaljsiden gir tilgang til </a:t>
            </a:r>
            <a:r>
              <a:rPr lang="nb-NO" sz="1600" b="0" dirty="0" err="1"/>
              <a:t>bl.a</a:t>
            </a:r>
            <a:r>
              <a:rPr lang="nb-NO" sz="1600" b="0" dirty="0"/>
              <a:t> nedlasting av produktdatablad, bruksanvisninger, tegninger, mulighet til å gi oss feedback og mye mer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9A77D7-734E-EBD7-9E17-B414B42F53EC}"/>
              </a:ext>
            </a:extLst>
          </p:cNvPr>
          <p:cNvSpPr/>
          <p:nvPr/>
        </p:nvSpPr>
        <p:spPr>
          <a:xfrm>
            <a:off x="1178560" y="589280"/>
            <a:ext cx="9702799" cy="200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07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0E8B-8A8D-BD98-F033-5E20A5B2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42D81F-D7AF-58F9-FD92-6C736CB9A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3" y="163547"/>
            <a:ext cx="6706181" cy="653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42455D-BBFF-4C0D-8A7F-6358D2C935AA}"/>
              </a:ext>
            </a:extLst>
          </p:cNvPr>
          <p:cNvSpPr/>
          <p:nvPr/>
        </p:nvSpPr>
        <p:spPr>
          <a:xfrm>
            <a:off x="7355841" y="589281"/>
            <a:ext cx="4612933" cy="551688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CDE5C-21C6-05FC-436A-36737C2E6B7D}"/>
              </a:ext>
            </a:extLst>
          </p:cNvPr>
          <p:cNvSpPr txBox="1"/>
          <p:nvPr/>
        </p:nvSpPr>
        <p:spPr>
          <a:xfrm>
            <a:off x="7635386" y="848370"/>
            <a:ext cx="42619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buFontTx/>
              <a:buNone/>
              <a:defRPr b="1">
                <a:solidFill>
                  <a:srgbClr val="003466"/>
                </a:solidFill>
              </a:defRPr>
            </a:lvl1pPr>
          </a:lstStyle>
          <a:p>
            <a:r>
              <a:rPr lang="nb-NO" dirty="0"/>
              <a:t>Produktdetaljer:</a:t>
            </a:r>
            <a:br>
              <a:rPr lang="nb-NO" dirty="0"/>
            </a:br>
            <a:endParaRPr lang="nb-NO" b="0" dirty="0"/>
          </a:p>
          <a:p>
            <a:r>
              <a:rPr lang="nb-NO" b="0" dirty="0"/>
              <a:t>Produktdetaljsiden gir tilgang til:</a:t>
            </a:r>
          </a:p>
          <a:p>
            <a:r>
              <a:rPr lang="nb-NO" b="0" dirty="0"/>
              <a:t>-    Store produktbilder og 360° visning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Lang produktbeskrivelse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GWP-data (klima-avtrykk)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Feedback-knapp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Utvidet teknisk informasjon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Nedlastbare dokumenter.</a:t>
            </a:r>
          </a:p>
          <a:p>
            <a:endParaRPr lang="nb-NO" b="0" dirty="0"/>
          </a:p>
          <a:p>
            <a:r>
              <a:rPr lang="nb-NO" b="0" dirty="0"/>
              <a:t>I tillegg vil denne siden vise følgende: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Produktvarianter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Produktalternativer (v/tom på lager)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Forventet leveringstid (v/tom på lager)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Erstatningsprodukter (v/utfaset)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Rimeligere konseptvarer (</a:t>
            </a:r>
            <a:r>
              <a:rPr lang="nb-NO" b="0" dirty="0" err="1"/>
              <a:t>SolarPlus</a:t>
            </a:r>
            <a:r>
              <a:rPr lang="nb-NO" b="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Relaterte og tilstøtende produkter</a:t>
            </a:r>
          </a:p>
          <a:p>
            <a:pPr marL="285750" indent="-285750">
              <a:buFontTx/>
              <a:buChar char="-"/>
            </a:pPr>
            <a:r>
              <a:rPr lang="nb-NO" b="0" dirty="0"/>
              <a:t>Pakkeløsninger/soft-bundles</a:t>
            </a:r>
          </a:p>
        </p:txBody>
      </p:sp>
    </p:spTree>
    <p:extLst>
      <p:ext uri="{BB962C8B-B14F-4D97-AF65-F5344CB8AC3E}">
        <p14:creationId xmlns:p14="http://schemas.microsoft.com/office/powerpoint/2010/main" val="226074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730</Words>
  <Application>Microsoft Office PowerPoint</Application>
  <PresentationFormat>Widescreen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Skjøldt</dc:creator>
  <cp:lastModifiedBy>Thomas Skjøldt</cp:lastModifiedBy>
  <cp:revision>1</cp:revision>
  <dcterms:created xsi:type="dcterms:W3CDTF">2026-02-25T13:15:50Z</dcterms:created>
  <dcterms:modified xsi:type="dcterms:W3CDTF">2026-02-25T19:40:06Z</dcterms:modified>
</cp:coreProperties>
</file>